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1" r:id="rId3"/>
    <p:sldId id="292" r:id="rId4"/>
    <p:sldId id="293" r:id="rId5"/>
    <p:sldId id="296" r:id="rId6"/>
    <p:sldId id="297" r:id="rId7"/>
    <p:sldId id="294" r:id="rId8"/>
    <p:sldId id="295" r:id="rId9"/>
    <p:sldId id="298" r:id="rId10"/>
    <p:sldId id="299" r:id="rId11"/>
    <p:sldId id="289" r:id="rId12"/>
    <p:sldId id="258" r:id="rId13"/>
    <p:sldId id="260" r:id="rId14"/>
    <p:sldId id="271" r:id="rId15"/>
    <p:sldId id="272" r:id="rId16"/>
    <p:sldId id="267" r:id="rId17"/>
    <p:sldId id="259" r:id="rId18"/>
    <p:sldId id="261" r:id="rId19"/>
    <p:sldId id="262" r:id="rId20"/>
    <p:sldId id="274" r:id="rId21"/>
    <p:sldId id="263" r:id="rId22"/>
    <p:sldId id="268" r:id="rId2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/>
    <p:restoredTop sz="93061" autoAdjust="0"/>
  </p:normalViewPr>
  <p:slideViewPr>
    <p:cSldViewPr>
      <p:cViewPr>
        <p:scale>
          <a:sx n="108" d="100"/>
          <a:sy n="108" d="100"/>
        </p:scale>
        <p:origin x="3384" y="1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4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329D7-27D2-46BF-9030-6E668DB3072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8E37A71-AE2D-489C-A97D-83AEBCF6EF27}">
      <dgm:prSet phldrT="[Texte]"/>
      <dgm:spPr/>
      <dgm:t>
        <a:bodyPr/>
        <a:lstStyle/>
        <a:p>
          <a:r>
            <a:rPr lang="fr-FR"/>
            <a:t> </a:t>
          </a:r>
        </a:p>
      </dgm:t>
    </dgm:pt>
    <dgm:pt modelId="{6F617DF2-FB6A-4FEE-8542-E6B1144D1771}" type="parTrans" cxnId="{75427AF2-62A9-448D-A95E-D1946B1479B7}">
      <dgm:prSet/>
      <dgm:spPr/>
      <dgm:t>
        <a:bodyPr/>
        <a:lstStyle/>
        <a:p>
          <a:endParaRPr lang="fr-FR"/>
        </a:p>
      </dgm:t>
    </dgm:pt>
    <dgm:pt modelId="{7441125D-B1C6-43E2-8C3D-FFE80F54E549}" type="sibTrans" cxnId="{75427AF2-62A9-448D-A95E-D1946B1479B7}">
      <dgm:prSet/>
      <dgm:spPr/>
      <dgm:t>
        <a:bodyPr/>
        <a:lstStyle/>
        <a:p>
          <a:endParaRPr lang="fr-FR"/>
        </a:p>
      </dgm:t>
    </dgm:pt>
    <dgm:pt modelId="{BA3395E4-24FE-4170-BD41-2515DFBA0D6C}">
      <dgm:prSet phldrT="[Texte]"/>
      <dgm:spPr/>
      <dgm:t>
        <a:bodyPr/>
        <a:lstStyle/>
        <a:p>
          <a:r>
            <a:rPr lang="fr-FR"/>
            <a:t> </a:t>
          </a:r>
        </a:p>
      </dgm:t>
    </dgm:pt>
    <dgm:pt modelId="{1E2C0845-866E-4E84-90D4-71A9108F12FB}" type="sibTrans" cxnId="{AEC3A41E-8301-4C98-ACAE-DA2F44F68BB2}">
      <dgm:prSet/>
      <dgm:spPr/>
      <dgm:t>
        <a:bodyPr/>
        <a:lstStyle/>
        <a:p>
          <a:endParaRPr lang="fr-FR"/>
        </a:p>
      </dgm:t>
    </dgm:pt>
    <dgm:pt modelId="{489701B9-3F4B-4B95-8BB7-D9E5C4EDB137}" type="parTrans" cxnId="{AEC3A41E-8301-4C98-ACAE-DA2F44F68BB2}">
      <dgm:prSet/>
      <dgm:spPr/>
      <dgm:t>
        <a:bodyPr/>
        <a:lstStyle/>
        <a:p>
          <a:endParaRPr lang="fr-FR"/>
        </a:p>
      </dgm:t>
    </dgm:pt>
    <dgm:pt modelId="{6B75A706-0B20-4773-AFE7-622E01FF98EC}">
      <dgm:prSet phldrT="[Texte]"/>
      <dgm:spPr/>
      <dgm:t>
        <a:bodyPr/>
        <a:lstStyle/>
        <a:p>
          <a:r>
            <a:rPr lang="fr-FR"/>
            <a:t> </a:t>
          </a:r>
        </a:p>
      </dgm:t>
    </dgm:pt>
    <dgm:pt modelId="{B3822061-3221-4818-A415-1EB751E54BA3}" type="sibTrans" cxnId="{750E46CE-A70E-48CE-A03C-6AD1AEA4F09A}">
      <dgm:prSet/>
      <dgm:spPr/>
      <dgm:t>
        <a:bodyPr/>
        <a:lstStyle/>
        <a:p>
          <a:endParaRPr lang="fr-FR"/>
        </a:p>
      </dgm:t>
    </dgm:pt>
    <dgm:pt modelId="{CABC2706-FA41-40EA-AEF6-63DFCB39AD09}" type="parTrans" cxnId="{750E46CE-A70E-48CE-A03C-6AD1AEA4F09A}">
      <dgm:prSet/>
      <dgm:spPr/>
      <dgm:t>
        <a:bodyPr/>
        <a:lstStyle/>
        <a:p>
          <a:endParaRPr lang="fr-FR"/>
        </a:p>
      </dgm:t>
    </dgm:pt>
    <dgm:pt modelId="{AC06276B-7293-4D9C-AB13-9A5B4A8B87CC}" type="pres">
      <dgm:prSet presAssocID="{A1D329D7-27D2-46BF-9030-6E668DB307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5BEB78-F56C-49BE-AD38-6C7EF0B092B6}" type="pres">
      <dgm:prSet presAssocID="{88E37A71-AE2D-489C-A97D-83AEBCF6EF2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B07315-0DA5-4DFD-83B3-BE235EBCF248}" type="pres">
      <dgm:prSet presAssocID="{88E37A71-AE2D-489C-A97D-83AEBCF6EF27}" presName="gear1srcNode" presStyleLbl="node1" presStyleIdx="0" presStyleCnt="3"/>
      <dgm:spPr/>
      <dgm:t>
        <a:bodyPr/>
        <a:lstStyle/>
        <a:p>
          <a:endParaRPr lang="fr-FR"/>
        </a:p>
      </dgm:t>
    </dgm:pt>
    <dgm:pt modelId="{3AACAC64-276D-4E4E-B029-F546B4A824BD}" type="pres">
      <dgm:prSet presAssocID="{88E37A71-AE2D-489C-A97D-83AEBCF6EF27}" presName="gear1dstNode" presStyleLbl="node1" presStyleIdx="0" presStyleCnt="3"/>
      <dgm:spPr/>
      <dgm:t>
        <a:bodyPr/>
        <a:lstStyle/>
        <a:p>
          <a:endParaRPr lang="fr-FR"/>
        </a:p>
      </dgm:t>
    </dgm:pt>
    <dgm:pt modelId="{852AA856-45DE-417A-B10A-29E4547FE1A1}" type="pres">
      <dgm:prSet presAssocID="{6B75A706-0B20-4773-AFE7-622E01FF98E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28153-8A2B-4BAC-8E90-D26371C2C3EF}" type="pres">
      <dgm:prSet presAssocID="{6B75A706-0B20-4773-AFE7-622E01FF98EC}" presName="gear2srcNode" presStyleLbl="node1" presStyleIdx="1" presStyleCnt="3"/>
      <dgm:spPr/>
      <dgm:t>
        <a:bodyPr/>
        <a:lstStyle/>
        <a:p>
          <a:endParaRPr lang="fr-FR"/>
        </a:p>
      </dgm:t>
    </dgm:pt>
    <dgm:pt modelId="{99D74EC4-B56C-41F8-8308-AAFA1738F1CF}" type="pres">
      <dgm:prSet presAssocID="{6B75A706-0B20-4773-AFE7-622E01FF98EC}" presName="gear2dstNode" presStyleLbl="node1" presStyleIdx="1" presStyleCnt="3"/>
      <dgm:spPr/>
      <dgm:t>
        <a:bodyPr/>
        <a:lstStyle/>
        <a:p>
          <a:endParaRPr lang="fr-FR"/>
        </a:p>
      </dgm:t>
    </dgm:pt>
    <dgm:pt modelId="{0DE76AEF-4CF9-4415-88A6-C4434EE12DA9}" type="pres">
      <dgm:prSet presAssocID="{BA3395E4-24FE-4170-BD41-2515DFBA0D6C}" presName="gear3" presStyleLbl="node1" presStyleIdx="2" presStyleCnt="3"/>
      <dgm:spPr/>
      <dgm:t>
        <a:bodyPr/>
        <a:lstStyle/>
        <a:p>
          <a:endParaRPr lang="fr-FR"/>
        </a:p>
      </dgm:t>
    </dgm:pt>
    <dgm:pt modelId="{AEB34C47-11A1-43B4-8B1B-8CEDACE10424}" type="pres">
      <dgm:prSet presAssocID="{BA3395E4-24FE-4170-BD41-2515DFBA0D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097603-FB5D-4ABD-BEC9-5DE371821551}" type="pres">
      <dgm:prSet presAssocID="{BA3395E4-24FE-4170-BD41-2515DFBA0D6C}" presName="gear3srcNode" presStyleLbl="node1" presStyleIdx="2" presStyleCnt="3"/>
      <dgm:spPr/>
      <dgm:t>
        <a:bodyPr/>
        <a:lstStyle/>
        <a:p>
          <a:endParaRPr lang="fr-FR"/>
        </a:p>
      </dgm:t>
    </dgm:pt>
    <dgm:pt modelId="{777BCC34-815F-4CB8-88C9-47F01A74BC0E}" type="pres">
      <dgm:prSet presAssocID="{BA3395E4-24FE-4170-BD41-2515DFBA0D6C}" presName="gear3dstNode" presStyleLbl="node1" presStyleIdx="2" presStyleCnt="3"/>
      <dgm:spPr/>
      <dgm:t>
        <a:bodyPr/>
        <a:lstStyle/>
        <a:p>
          <a:endParaRPr lang="fr-FR"/>
        </a:p>
      </dgm:t>
    </dgm:pt>
    <dgm:pt modelId="{EC8AAB12-8093-4B91-B26D-47B92F49F96C}" type="pres">
      <dgm:prSet presAssocID="{7441125D-B1C6-43E2-8C3D-FFE80F54E549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B94A1ED8-2371-4E8F-B14A-4EEC0FA7056D}" type="pres">
      <dgm:prSet presAssocID="{B3822061-3221-4818-A415-1EB751E54BA3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A8790740-1624-4E68-BFE1-7C1CF7E31FE3}" type="pres">
      <dgm:prSet presAssocID="{1E2C0845-866E-4E84-90D4-71A9108F12FB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750E46CE-A70E-48CE-A03C-6AD1AEA4F09A}" srcId="{A1D329D7-27D2-46BF-9030-6E668DB3072D}" destId="{6B75A706-0B20-4773-AFE7-622E01FF98EC}" srcOrd="1" destOrd="0" parTransId="{CABC2706-FA41-40EA-AEF6-63DFCB39AD09}" sibTransId="{B3822061-3221-4818-A415-1EB751E54BA3}"/>
    <dgm:cxn modelId="{11BE5140-468D-804B-8207-407283744E38}" type="presOf" srcId="{BA3395E4-24FE-4170-BD41-2515DFBA0D6C}" destId="{777BCC34-815F-4CB8-88C9-47F01A74BC0E}" srcOrd="3" destOrd="0" presId="urn:microsoft.com/office/officeart/2005/8/layout/gear1"/>
    <dgm:cxn modelId="{E3B93E33-BAB5-5F4B-957B-3A70A2E82B87}" type="presOf" srcId="{6B75A706-0B20-4773-AFE7-622E01FF98EC}" destId="{852AA856-45DE-417A-B10A-29E4547FE1A1}" srcOrd="0" destOrd="0" presId="urn:microsoft.com/office/officeart/2005/8/layout/gear1"/>
    <dgm:cxn modelId="{75427AF2-62A9-448D-A95E-D1946B1479B7}" srcId="{A1D329D7-27D2-46BF-9030-6E668DB3072D}" destId="{88E37A71-AE2D-489C-A97D-83AEBCF6EF27}" srcOrd="0" destOrd="0" parTransId="{6F617DF2-FB6A-4FEE-8542-E6B1144D1771}" sibTransId="{7441125D-B1C6-43E2-8C3D-FFE80F54E549}"/>
    <dgm:cxn modelId="{0278DF02-70C8-6944-9924-39F8CB931667}" type="presOf" srcId="{88E37A71-AE2D-489C-A97D-83AEBCF6EF27}" destId="{3AACAC64-276D-4E4E-B029-F546B4A824BD}" srcOrd="2" destOrd="0" presId="urn:microsoft.com/office/officeart/2005/8/layout/gear1"/>
    <dgm:cxn modelId="{D3BA8BD4-4EF9-D04F-B70F-BB4563DD2531}" type="presOf" srcId="{6B75A706-0B20-4773-AFE7-622E01FF98EC}" destId="{81E28153-8A2B-4BAC-8E90-D26371C2C3EF}" srcOrd="1" destOrd="0" presId="urn:microsoft.com/office/officeart/2005/8/layout/gear1"/>
    <dgm:cxn modelId="{7D7BE328-8390-A84A-B1B8-BDC821A1D2C3}" type="presOf" srcId="{1E2C0845-866E-4E84-90D4-71A9108F12FB}" destId="{A8790740-1624-4E68-BFE1-7C1CF7E31FE3}" srcOrd="0" destOrd="0" presId="urn:microsoft.com/office/officeart/2005/8/layout/gear1"/>
    <dgm:cxn modelId="{95BAD755-4BB8-E141-99EE-2E4089D71865}" type="presOf" srcId="{6B75A706-0B20-4773-AFE7-622E01FF98EC}" destId="{99D74EC4-B56C-41F8-8308-AAFA1738F1CF}" srcOrd="2" destOrd="0" presId="urn:microsoft.com/office/officeart/2005/8/layout/gear1"/>
    <dgm:cxn modelId="{6064ADDF-7F76-E34C-9026-D2E241A4BCC6}" type="presOf" srcId="{88E37A71-AE2D-489C-A97D-83AEBCF6EF27}" destId="{DBB07315-0DA5-4DFD-83B3-BE235EBCF248}" srcOrd="1" destOrd="0" presId="urn:microsoft.com/office/officeart/2005/8/layout/gear1"/>
    <dgm:cxn modelId="{B6D51878-BD76-1243-ABFD-823ACFF2DF3E}" type="presOf" srcId="{BA3395E4-24FE-4170-BD41-2515DFBA0D6C}" destId="{0DE76AEF-4CF9-4415-88A6-C4434EE12DA9}" srcOrd="0" destOrd="0" presId="urn:microsoft.com/office/officeart/2005/8/layout/gear1"/>
    <dgm:cxn modelId="{B6D11C65-8A89-834F-BAEF-114DE7EA708B}" type="presOf" srcId="{A1D329D7-27D2-46BF-9030-6E668DB3072D}" destId="{AC06276B-7293-4D9C-AB13-9A5B4A8B87CC}" srcOrd="0" destOrd="0" presId="urn:microsoft.com/office/officeart/2005/8/layout/gear1"/>
    <dgm:cxn modelId="{4D1CDB43-5B41-934B-9813-BCFBA28EC9A7}" type="presOf" srcId="{BA3395E4-24FE-4170-BD41-2515DFBA0D6C}" destId="{64097603-FB5D-4ABD-BEC9-5DE371821551}" srcOrd="2" destOrd="0" presId="urn:microsoft.com/office/officeart/2005/8/layout/gear1"/>
    <dgm:cxn modelId="{D915F396-0C78-6A47-BE13-F70C6B69CB3A}" type="presOf" srcId="{88E37A71-AE2D-489C-A97D-83AEBCF6EF27}" destId="{595BEB78-F56C-49BE-AD38-6C7EF0B092B6}" srcOrd="0" destOrd="0" presId="urn:microsoft.com/office/officeart/2005/8/layout/gear1"/>
    <dgm:cxn modelId="{C5F3FB96-A97E-C841-AC29-17696C0E7987}" type="presOf" srcId="{B3822061-3221-4818-A415-1EB751E54BA3}" destId="{B94A1ED8-2371-4E8F-B14A-4EEC0FA7056D}" srcOrd="0" destOrd="0" presId="urn:microsoft.com/office/officeart/2005/8/layout/gear1"/>
    <dgm:cxn modelId="{BD8FD671-CD8A-0C42-9AC4-C1D8DD958641}" type="presOf" srcId="{BA3395E4-24FE-4170-BD41-2515DFBA0D6C}" destId="{AEB34C47-11A1-43B4-8B1B-8CEDACE10424}" srcOrd="1" destOrd="0" presId="urn:microsoft.com/office/officeart/2005/8/layout/gear1"/>
    <dgm:cxn modelId="{AEC3A41E-8301-4C98-ACAE-DA2F44F68BB2}" srcId="{A1D329D7-27D2-46BF-9030-6E668DB3072D}" destId="{BA3395E4-24FE-4170-BD41-2515DFBA0D6C}" srcOrd="2" destOrd="0" parTransId="{489701B9-3F4B-4B95-8BB7-D9E5C4EDB137}" sibTransId="{1E2C0845-866E-4E84-90D4-71A9108F12FB}"/>
    <dgm:cxn modelId="{41719B9E-7850-AA4C-A364-30FF9394C6A9}" type="presOf" srcId="{7441125D-B1C6-43E2-8C3D-FFE80F54E549}" destId="{EC8AAB12-8093-4B91-B26D-47B92F49F96C}" srcOrd="0" destOrd="0" presId="urn:microsoft.com/office/officeart/2005/8/layout/gear1"/>
    <dgm:cxn modelId="{D516549E-06E9-1843-BDB1-31C6C26612BC}" type="presParOf" srcId="{AC06276B-7293-4D9C-AB13-9A5B4A8B87CC}" destId="{595BEB78-F56C-49BE-AD38-6C7EF0B092B6}" srcOrd="0" destOrd="0" presId="urn:microsoft.com/office/officeart/2005/8/layout/gear1"/>
    <dgm:cxn modelId="{05A5C6A6-F0C2-A848-9FE9-EC90C940DA36}" type="presParOf" srcId="{AC06276B-7293-4D9C-AB13-9A5B4A8B87CC}" destId="{DBB07315-0DA5-4DFD-83B3-BE235EBCF248}" srcOrd="1" destOrd="0" presId="urn:microsoft.com/office/officeart/2005/8/layout/gear1"/>
    <dgm:cxn modelId="{81AA9D3E-14AB-C648-BBDA-E8C39F7F1E2E}" type="presParOf" srcId="{AC06276B-7293-4D9C-AB13-9A5B4A8B87CC}" destId="{3AACAC64-276D-4E4E-B029-F546B4A824BD}" srcOrd="2" destOrd="0" presId="urn:microsoft.com/office/officeart/2005/8/layout/gear1"/>
    <dgm:cxn modelId="{ED1D3A78-DAC1-D746-918E-FF53BBD8E27D}" type="presParOf" srcId="{AC06276B-7293-4D9C-AB13-9A5B4A8B87CC}" destId="{852AA856-45DE-417A-B10A-29E4547FE1A1}" srcOrd="3" destOrd="0" presId="urn:microsoft.com/office/officeart/2005/8/layout/gear1"/>
    <dgm:cxn modelId="{FE7E172F-D847-6F4F-8423-C9F16E16C679}" type="presParOf" srcId="{AC06276B-7293-4D9C-AB13-9A5B4A8B87CC}" destId="{81E28153-8A2B-4BAC-8E90-D26371C2C3EF}" srcOrd="4" destOrd="0" presId="urn:microsoft.com/office/officeart/2005/8/layout/gear1"/>
    <dgm:cxn modelId="{94BAD49F-9B24-EA48-8724-3E57F2429283}" type="presParOf" srcId="{AC06276B-7293-4D9C-AB13-9A5B4A8B87CC}" destId="{99D74EC4-B56C-41F8-8308-AAFA1738F1CF}" srcOrd="5" destOrd="0" presId="urn:microsoft.com/office/officeart/2005/8/layout/gear1"/>
    <dgm:cxn modelId="{E0833BBA-E7D0-564B-B7C1-06E754B17A65}" type="presParOf" srcId="{AC06276B-7293-4D9C-AB13-9A5B4A8B87CC}" destId="{0DE76AEF-4CF9-4415-88A6-C4434EE12DA9}" srcOrd="6" destOrd="0" presId="urn:microsoft.com/office/officeart/2005/8/layout/gear1"/>
    <dgm:cxn modelId="{33E66423-509A-4443-B8E3-AD2E3389CB61}" type="presParOf" srcId="{AC06276B-7293-4D9C-AB13-9A5B4A8B87CC}" destId="{AEB34C47-11A1-43B4-8B1B-8CEDACE10424}" srcOrd="7" destOrd="0" presId="urn:microsoft.com/office/officeart/2005/8/layout/gear1"/>
    <dgm:cxn modelId="{B8AD9365-A61E-0048-B675-03EC5355643C}" type="presParOf" srcId="{AC06276B-7293-4D9C-AB13-9A5B4A8B87CC}" destId="{64097603-FB5D-4ABD-BEC9-5DE371821551}" srcOrd="8" destOrd="0" presId="urn:microsoft.com/office/officeart/2005/8/layout/gear1"/>
    <dgm:cxn modelId="{9AC1F50C-3829-E947-8F29-CADAC0A5892D}" type="presParOf" srcId="{AC06276B-7293-4D9C-AB13-9A5B4A8B87CC}" destId="{777BCC34-815F-4CB8-88C9-47F01A74BC0E}" srcOrd="9" destOrd="0" presId="urn:microsoft.com/office/officeart/2005/8/layout/gear1"/>
    <dgm:cxn modelId="{93323513-475B-E348-B052-03DD230DF2D1}" type="presParOf" srcId="{AC06276B-7293-4D9C-AB13-9A5B4A8B87CC}" destId="{EC8AAB12-8093-4B91-B26D-47B92F49F96C}" srcOrd="10" destOrd="0" presId="urn:microsoft.com/office/officeart/2005/8/layout/gear1"/>
    <dgm:cxn modelId="{0035FF1D-BC3D-AD4B-9221-0987DDCE1B5D}" type="presParOf" srcId="{AC06276B-7293-4D9C-AB13-9A5B4A8B87CC}" destId="{B94A1ED8-2371-4E8F-B14A-4EEC0FA7056D}" srcOrd="11" destOrd="0" presId="urn:microsoft.com/office/officeart/2005/8/layout/gear1"/>
    <dgm:cxn modelId="{D7B1416A-4FBE-3B48-8CAD-D649ECA79C91}" type="presParOf" srcId="{AC06276B-7293-4D9C-AB13-9A5B4A8B87CC}" destId="{A8790740-1624-4E68-BFE1-7C1CF7E31FE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329D7-27D2-46BF-9030-6E668DB3072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8E37A71-AE2D-489C-A97D-83AEBCF6EF27}">
      <dgm:prSet phldrT="[Texte]"/>
      <dgm:spPr/>
      <dgm:t>
        <a:bodyPr/>
        <a:lstStyle/>
        <a:p>
          <a:r>
            <a:rPr lang="fr-FR"/>
            <a:t> </a:t>
          </a:r>
        </a:p>
      </dgm:t>
    </dgm:pt>
    <dgm:pt modelId="{6F617DF2-FB6A-4FEE-8542-E6B1144D1771}" type="parTrans" cxnId="{75427AF2-62A9-448D-A95E-D1946B1479B7}">
      <dgm:prSet/>
      <dgm:spPr/>
      <dgm:t>
        <a:bodyPr/>
        <a:lstStyle/>
        <a:p>
          <a:endParaRPr lang="fr-FR"/>
        </a:p>
      </dgm:t>
    </dgm:pt>
    <dgm:pt modelId="{7441125D-B1C6-43E2-8C3D-FFE80F54E549}" type="sibTrans" cxnId="{75427AF2-62A9-448D-A95E-D1946B1479B7}">
      <dgm:prSet/>
      <dgm:spPr/>
      <dgm:t>
        <a:bodyPr/>
        <a:lstStyle/>
        <a:p>
          <a:endParaRPr lang="fr-FR"/>
        </a:p>
      </dgm:t>
    </dgm:pt>
    <dgm:pt modelId="{BA3395E4-24FE-4170-BD41-2515DFBA0D6C}">
      <dgm:prSet phldrT="[Texte]"/>
      <dgm:spPr/>
      <dgm:t>
        <a:bodyPr/>
        <a:lstStyle/>
        <a:p>
          <a:r>
            <a:rPr lang="fr-FR"/>
            <a:t> </a:t>
          </a:r>
        </a:p>
      </dgm:t>
    </dgm:pt>
    <dgm:pt modelId="{1E2C0845-866E-4E84-90D4-71A9108F12FB}" type="sibTrans" cxnId="{AEC3A41E-8301-4C98-ACAE-DA2F44F68BB2}">
      <dgm:prSet/>
      <dgm:spPr/>
      <dgm:t>
        <a:bodyPr/>
        <a:lstStyle/>
        <a:p>
          <a:endParaRPr lang="fr-FR"/>
        </a:p>
      </dgm:t>
    </dgm:pt>
    <dgm:pt modelId="{489701B9-3F4B-4B95-8BB7-D9E5C4EDB137}" type="parTrans" cxnId="{AEC3A41E-8301-4C98-ACAE-DA2F44F68BB2}">
      <dgm:prSet/>
      <dgm:spPr/>
      <dgm:t>
        <a:bodyPr/>
        <a:lstStyle/>
        <a:p>
          <a:endParaRPr lang="fr-FR"/>
        </a:p>
      </dgm:t>
    </dgm:pt>
    <dgm:pt modelId="{6B75A706-0B20-4773-AFE7-622E01FF98EC}">
      <dgm:prSet phldrT="[Texte]"/>
      <dgm:spPr/>
      <dgm:t>
        <a:bodyPr/>
        <a:lstStyle/>
        <a:p>
          <a:r>
            <a:rPr lang="fr-FR"/>
            <a:t> </a:t>
          </a:r>
        </a:p>
      </dgm:t>
    </dgm:pt>
    <dgm:pt modelId="{B3822061-3221-4818-A415-1EB751E54BA3}" type="sibTrans" cxnId="{750E46CE-A70E-48CE-A03C-6AD1AEA4F09A}">
      <dgm:prSet/>
      <dgm:spPr/>
      <dgm:t>
        <a:bodyPr/>
        <a:lstStyle/>
        <a:p>
          <a:endParaRPr lang="fr-FR"/>
        </a:p>
      </dgm:t>
    </dgm:pt>
    <dgm:pt modelId="{CABC2706-FA41-40EA-AEF6-63DFCB39AD09}" type="parTrans" cxnId="{750E46CE-A70E-48CE-A03C-6AD1AEA4F09A}">
      <dgm:prSet/>
      <dgm:spPr/>
      <dgm:t>
        <a:bodyPr/>
        <a:lstStyle/>
        <a:p>
          <a:endParaRPr lang="fr-FR"/>
        </a:p>
      </dgm:t>
    </dgm:pt>
    <dgm:pt modelId="{AC06276B-7293-4D9C-AB13-9A5B4A8B87CC}" type="pres">
      <dgm:prSet presAssocID="{A1D329D7-27D2-46BF-9030-6E668DB307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5BEB78-F56C-49BE-AD38-6C7EF0B092B6}" type="pres">
      <dgm:prSet presAssocID="{88E37A71-AE2D-489C-A97D-83AEBCF6EF2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B07315-0DA5-4DFD-83B3-BE235EBCF248}" type="pres">
      <dgm:prSet presAssocID="{88E37A71-AE2D-489C-A97D-83AEBCF6EF27}" presName="gear1srcNode" presStyleLbl="node1" presStyleIdx="0" presStyleCnt="3"/>
      <dgm:spPr/>
      <dgm:t>
        <a:bodyPr/>
        <a:lstStyle/>
        <a:p>
          <a:endParaRPr lang="fr-FR"/>
        </a:p>
      </dgm:t>
    </dgm:pt>
    <dgm:pt modelId="{3AACAC64-276D-4E4E-B029-F546B4A824BD}" type="pres">
      <dgm:prSet presAssocID="{88E37A71-AE2D-489C-A97D-83AEBCF6EF27}" presName="gear1dstNode" presStyleLbl="node1" presStyleIdx="0" presStyleCnt="3"/>
      <dgm:spPr/>
      <dgm:t>
        <a:bodyPr/>
        <a:lstStyle/>
        <a:p>
          <a:endParaRPr lang="fr-FR"/>
        </a:p>
      </dgm:t>
    </dgm:pt>
    <dgm:pt modelId="{852AA856-45DE-417A-B10A-29E4547FE1A1}" type="pres">
      <dgm:prSet presAssocID="{6B75A706-0B20-4773-AFE7-622E01FF98E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28153-8A2B-4BAC-8E90-D26371C2C3EF}" type="pres">
      <dgm:prSet presAssocID="{6B75A706-0B20-4773-AFE7-622E01FF98EC}" presName="gear2srcNode" presStyleLbl="node1" presStyleIdx="1" presStyleCnt="3"/>
      <dgm:spPr/>
      <dgm:t>
        <a:bodyPr/>
        <a:lstStyle/>
        <a:p>
          <a:endParaRPr lang="fr-FR"/>
        </a:p>
      </dgm:t>
    </dgm:pt>
    <dgm:pt modelId="{99D74EC4-B56C-41F8-8308-AAFA1738F1CF}" type="pres">
      <dgm:prSet presAssocID="{6B75A706-0B20-4773-AFE7-622E01FF98EC}" presName="gear2dstNode" presStyleLbl="node1" presStyleIdx="1" presStyleCnt="3"/>
      <dgm:spPr/>
      <dgm:t>
        <a:bodyPr/>
        <a:lstStyle/>
        <a:p>
          <a:endParaRPr lang="fr-FR"/>
        </a:p>
      </dgm:t>
    </dgm:pt>
    <dgm:pt modelId="{0DE76AEF-4CF9-4415-88A6-C4434EE12DA9}" type="pres">
      <dgm:prSet presAssocID="{BA3395E4-24FE-4170-BD41-2515DFBA0D6C}" presName="gear3" presStyleLbl="node1" presStyleIdx="2" presStyleCnt="3"/>
      <dgm:spPr/>
      <dgm:t>
        <a:bodyPr/>
        <a:lstStyle/>
        <a:p>
          <a:endParaRPr lang="fr-FR"/>
        </a:p>
      </dgm:t>
    </dgm:pt>
    <dgm:pt modelId="{AEB34C47-11A1-43B4-8B1B-8CEDACE10424}" type="pres">
      <dgm:prSet presAssocID="{BA3395E4-24FE-4170-BD41-2515DFBA0D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097603-FB5D-4ABD-BEC9-5DE371821551}" type="pres">
      <dgm:prSet presAssocID="{BA3395E4-24FE-4170-BD41-2515DFBA0D6C}" presName="gear3srcNode" presStyleLbl="node1" presStyleIdx="2" presStyleCnt="3"/>
      <dgm:spPr/>
      <dgm:t>
        <a:bodyPr/>
        <a:lstStyle/>
        <a:p>
          <a:endParaRPr lang="fr-FR"/>
        </a:p>
      </dgm:t>
    </dgm:pt>
    <dgm:pt modelId="{777BCC34-815F-4CB8-88C9-47F01A74BC0E}" type="pres">
      <dgm:prSet presAssocID="{BA3395E4-24FE-4170-BD41-2515DFBA0D6C}" presName="gear3dstNode" presStyleLbl="node1" presStyleIdx="2" presStyleCnt="3"/>
      <dgm:spPr/>
      <dgm:t>
        <a:bodyPr/>
        <a:lstStyle/>
        <a:p>
          <a:endParaRPr lang="fr-FR"/>
        </a:p>
      </dgm:t>
    </dgm:pt>
    <dgm:pt modelId="{EC8AAB12-8093-4B91-B26D-47B92F49F96C}" type="pres">
      <dgm:prSet presAssocID="{7441125D-B1C6-43E2-8C3D-FFE80F54E549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B94A1ED8-2371-4E8F-B14A-4EEC0FA7056D}" type="pres">
      <dgm:prSet presAssocID="{B3822061-3221-4818-A415-1EB751E54BA3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A8790740-1624-4E68-BFE1-7C1CF7E31FE3}" type="pres">
      <dgm:prSet presAssocID="{1E2C0845-866E-4E84-90D4-71A9108F12FB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C6E801D5-9E2E-D940-8962-49D2EDE178B5}" type="presOf" srcId="{BA3395E4-24FE-4170-BD41-2515DFBA0D6C}" destId="{64097603-FB5D-4ABD-BEC9-5DE371821551}" srcOrd="2" destOrd="0" presId="urn:microsoft.com/office/officeart/2005/8/layout/gear1"/>
    <dgm:cxn modelId="{AEC3A41E-8301-4C98-ACAE-DA2F44F68BB2}" srcId="{A1D329D7-27D2-46BF-9030-6E668DB3072D}" destId="{BA3395E4-24FE-4170-BD41-2515DFBA0D6C}" srcOrd="2" destOrd="0" parTransId="{489701B9-3F4B-4B95-8BB7-D9E5C4EDB137}" sibTransId="{1E2C0845-866E-4E84-90D4-71A9108F12FB}"/>
    <dgm:cxn modelId="{D2E82561-1E7A-3E44-915F-8018CA2B189E}" type="presOf" srcId="{88E37A71-AE2D-489C-A97D-83AEBCF6EF27}" destId="{3AACAC64-276D-4E4E-B029-F546B4A824BD}" srcOrd="2" destOrd="0" presId="urn:microsoft.com/office/officeart/2005/8/layout/gear1"/>
    <dgm:cxn modelId="{2C66CB51-0036-7B4D-B2CE-B0AC05A5A099}" type="presOf" srcId="{6B75A706-0B20-4773-AFE7-622E01FF98EC}" destId="{852AA856-45DE-417A-B10A-29E4547FE1A1}" srcOrd="0" destOrd="0" presId="urn:microsoft.com/office/officeart/2005/8/layout/gear1"/>
    <dgm:cxn modelId="{DCED58EE-F162-0D4E-AE57-23FF4FF96B15}" type="presOf" srcId="{88E37A71-AE2D-489C-A97D-83AEBCF6EF27}" destId="{595BEB78-F56C-49BE-AD38-6C7EF0B092B6}" srcOrd="0" destOrd="0" presId="urn:microsoft.com/office/officeart/2005/8/layout/gear1"/>
    <dgm:cxn modelId="{75427AF2-62A9-448D-A95E-D1946B1479B7}" srcId="{A1D329D7-27D2-46BF-9030-6E668DB3072D}" destId="{88E37A71-AE2D-489C-A97D-83AEBCF6EF27}" srcOrd="0" destOrd="0" parTransId="{6F617DF2-FB6A-4FEE-8542-E6B1144D1771}" sibTransId="{7441125D-B1C6-43E2-8C3D-FFE80F54E549}"/>
    <dgm:cxn modelId="{F49757CB-95C3-AA41-A7FE-E5C17B60FC3F}" type="presOf" srcId="{BA3395E4-24FE-4170-BD41-2515DFBA0D6C}" destId="{AEB34C47-11A1-43B4-8B1B-8CEDACE10424}" srcOrd="1" destOrd="0" presId="urn:microsoft.com/office/officeart/2005/8/layout/gear1"/>
    <dgm:cxn modelId="{1400E054-00B3-F040-99CA-B633B0C62631}" type="presOf" srcId="{A1D329D7-27D2-46BF-9030-6E668DB3072D}" destId="{AC06276B-7293-4D9C-AB13-9A5B4A8B87CC}" srcOrd="0" destOrd="0" presId="urn:microsoft.com/office/officeart/2005/8/layout/gear1"/>
    <dgm:cxn modelId="{4B9E34AF-9C42-5541-B059-EA3E50676916}" type="presOf" srcId="{6B75A706-0B20-4773-AFE7-622E01FF98EC}" destId="{81E28153-8A2B-4BAC-8E90-D26371C2C3EF}" srcOrd="1" destOrd="0" presId="urn:microsoft.com/office/officeart/2005/8/layout/gear1"/>
    <dgm:cxn modelId="{144574DD-406F-3346-A569-819C30B972FB}" type="presOf" srcId="{7441125D-B1C6-43E2-8C3D-FFE80F54E549}" destId="{EC8AAB12-8093-4B91-B26D-47B92F49F96C}" srcOrd="0" destOrd="0" presId="urn:microsoft.com/office/officeart/2005/8/layout/gear1"/>
    <dgm:cxn modelId="{33ACCA99-AFE0-FA4C-9216-94F139F63ACB}" type="presOf" srcId="{BA3395E4-24FE-4170-BD41-2515DFBA0D6C}" destId="{0DE76AEF-4CF9-4415-88A6-C4434EE12DA9}" srcOrd="0" destOrd="0" presId="urn:microsoft.com/office/officeart/2005/8/layout/gear1"/>
    <dgm:cxn modelId="{C41ACC77-A02E-ED47-B150-ABE2F7C62584}" type="presOf" srcId="{6B75A706-0B20-4773-AFE7-622E01FF98EC}" destId="{99D74EC4-B56C-41F8-8308-AAFA1738F1CF}" srcOrd="2" destOrd="0" presId="urn:microsoft.com/office/officeart/2005/8/layout/gear1"/>
    <dgm:cxn modelId="{7876AD08-0B2B-CF48-BA4B-F882012B91E5}" type="presOf" srcId="{BA3395E4-24FE-4170-BD41-2515DFBA0D6C}" destId="{777BCC34-815F-4CB8-88C9-47F01A74BC0E}" srcOrd="3" destOrd="0" presId="urn:microsoft.com/office/officeart/2005/8/layout/gear1"/>
    <dgm:cxn modelId="{750E46CE-A70E-48CE-A03C-6AD1AEA4F09A}" srcId="{A1D329D7-27D2-46BF-9030-6E668DB3072D}" destId="{6B75A706-0B20-4773-AFE7-622E01FF98EC}" srcOrd="1" destOrd="0" parTransId="{CABC2706-FA41-40EA-AEF6-63DFCB39AD09}" sibTransId="{B3822061-3221-4818-A415-1EB751E54BA3}"/>
    <dgm:cxn modelId="{6D2B7F0A-092D-794A-960B-665140FC92AE}" type="presOf" srcId="{1E2C0845-866E-4E84-90D4-71A9108F12FB}" destId="{A8790740-1624-4E68-BFE1-7C1CF7E31FE3}" srcOrd="0" destOrd="0" presId="urn:microsoft.com/office/officeart/2005/8/layout/gear1"/>
    <dgm:cxn modelId="{08C04C37-9C6B-A94F-9CF5-FF988D07B508}" type="presOf" srcId="{88E37A71-AE2D-489C-A97D-83AEBCF6EF27}" destId="{DBB07315-0DA5-4DFD-83B3-BE235EBCF248}" srcOrd="1" destOrd="0" presId="urn:microsoft.com/office/officeart/2005/8/layout/gear1"/>
    <dgm:cxn modelId="{E3F06DB3-23A2-A747-9BFA-43E6C3B2CB92}" type="presOf" srcId="{B3822061-3221-4818-A415-1EB751E54BA3}" destId="{B94A1ED8-2371-4E8F-B14A-4EEC0FA7056D}" srcOrd="0" destOrd="0" presId="urn:microsoft.com/office/officeart/2005/8/layout/gear1"/>
    <dgm:cxn modelId="{C90C6E35-B652-0D48-9259-C7B4174AE2E9}" type="presParOf" srcId="{AC06276B-7293-4D9C-AB13-9A5B4A8B87CC}" destId="{595BEB78-F56C-49BE-AD38-6C7EF0B092B6}" srcOrd="0" destOrd="0" presId="urn:microsoft.com/office/officeart/2005/8/layout/gear1"/>
    <dgm:cxn modelId="{00F7FC4A-F46F-2441-916C-3BB8CE5504AC}" type="presParOf" srcId="{AC06276B-7293-4D9C-AB13-9A5B4A8B87CC}" destId="{DBB07315-0DA5-4DFD-83B3-BE235EBCF248}" srcOrd="1" destOrd="0" presId="urn:microsoft.com/office/officeart/2005/8/layout/gear1"/>
    <dgm:cxn modelId="{E439C1A5-6F26-D948-B0CA-5F90633E3189}" type="presParOf" srcId="{AC06276B-7293-4D9C-AB13-9A5B4A8B87CC}" destId="{3AACAC64-276D-4E4E-B029-F546B4A824BD}" srcOrd="2" destOrd="0" presId="urn:microsoft.com/office/officeart/2005/8/layout/gear1"/>
    <dgm:cxn modelId="{70FEE60A-C2E2-BA4A-9AE7-3F1CEC294405}" type="presParOf" srcId="{AC06276B-7293-4D9C-AB13-9A5B4A8B87CC}" destId="{852AA856-45DE-417A-B10A-29E4547FE1A1}" srcOrd="3" destOrd="0" presId="urn:microsoft.com/office/officeart/2005/8/layout/gear1"/>
    <dgm:cxn modelId="{22A66173-3500-A742-9551-51C53BDB572F}" type="presParOf" srcId="{AC06276B-7293-4D9C-AB13-9A5B4A8B87CC}" destId="{81E28153-8A2B-4BAC-8E90-D26371C2C3EF}" srcOrd="4" destOrd="0" presId="urn:microsoft.com/office/officeart/2005/8/layout/gear1"/>
    <dgm:cxn modelId="{5F698891-4FAE-FE44-B782-2E525EF652B7}" type="presParOf" srcId="{AC06276B-7293-4D9C-AB13-9A5B4A8B87CC}" destId="{99D74EC4-B56C-41F8-8308-AAFA1738F1CF}" srcOrd="5" destOrd="0" presId="urn:microsoft.com/office/officeart/2005/8/layout/gear1"/>
    <dgm:cxn modelId="{063E8D60-36D2-D941-A730-3785D94EBF62}" type="presParOf" srcId="{AC06276B-7293-4D9C-AB13-9A5B4A8B87CC}" destId="{0DE76AEF-4CF9-4415-88A6-C4434EE12DA9}" srcOrd="6" destOrd="0" presId="urn:microsoft.com/office/officeart/2005/8/layout/gear1"/>
    <dgm:cxn modelId="{168B49F3-8D66-EA4C-BB13-08F987A6DF94}" type="presParOf" srcId="{AC06276B-7293-4D9C-AB13-9A5B4A8B87CC}" destId="{AEB34C47-11A1-43B4-8B1B-8CEDACE10424}" srcOrd="7" destOrd="0" presId="urn:microsoft.com/office/officeart/2005/8/layout/gear1"/>
    <dgm:cxn modelId="{9B0013A9-57AF-A644-B884-FA6872727887}" type="presParOf" srcId="{AC06276B-7293-4D9C-AB13-9A5B4A8B87CC}" destId="{64097603-FB5D-4ABD-BEC9-5DE371821551}" srcOrd="8" destOrd="0" presId="urn:microsoft.com/office/officeart/2005/8/layout/gear1"/>
    <dgm:cxn modelId="{4A3276AD-1414-0548-A9AD-4720437277C1}" type="presParOf" srcId="{AC06276B-7293-4D9C-AB13-9A5B4A8B87CC}" destId="{777BCC34-815F-4CB8-88C9-47F01A74BC0E}" srcOrd="9" destOrd="0" presId="urn:microsoft.com/office/officeart/2005/8/layout/gear1"/>
    <dgm:cxn modelId="{E3C4F319-C35F-2C46-83EB-0D5DC7726CC0}" type="presParOf" srcId="{AC06276B-7293-4D9C-AB13-9A5B4A8B87CC}" destId="{EC8AAB12-8093-4B91-B26D-47B92F49F96C}" srcOrd="10" destOrd="0" presId="urn:microsoft.com/office/officeart/2005/8/layout/gear1"/>
    <dgm:cxn modelId="{4B042E7E-F1E3-614C-BB1F-EB1916A092ED}" type="presParOf" srcId="{AC06276B-7293-4D9C-AB13-9A5B4A8B87CC}" destId="{B94A1ED8-2371-4E8F-B14A-4EEC0FA7056D}" srcOrd="11" destOrd="0" presId="urn:microsoft.com/office/officeart/2005/8/layout/gear1"/>
    <dgm:cxn modelId="{14590FA7-52C6-B14F-9958-72F8880D8329}" type="presParOf" srcId="{AC06276B-7293-4D9C-AB13-9A5B4A8B87CC}" destId="{A8790740-1624-4E68-BFE1-7C1CF7E31FE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E82C1-EE2A-4013-833B-1423F811DA90}" type="doc">
      <dgm:prSet loTypeId="urn:microsoft.com/office/officeart/2005/8/layout/hList6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1C8BEC5D-C419-4B8D-BD94-5D3FCB3FC20D}">
      <dgm:prSet phldrT="[Texte]"/>
      <dgm:spPr/>
      <dgm:t>
        <a:bodyPr/>
        <a:lstStyle/>
        <a:p>
          <a:r>
            <a:rPr lang="fr-FR" dirty="0" smtClean="0"/>
            <a:t>Article 1</a:t>
          </a:r>
          <a:endParaRPr lang="fr-FR" dirty="0"/>
        </a:p>
      </dgm:t>
    </dgm:pt>
    <dgm:pt modelId="{14BA44FD-68C5-4FF2-A043-12A3213BB449}" type="parTrans" cxnId="{B8EA66D7-A14B-4BBD-BCFC-1D7407883C04}">
      <dgm:prSet/>
      <dgm:spPr/>
      <dgm:t>
        <a:bodyPr/>
        <a:lstStyle/>
        <a:p>
          <a:endParaRPr lang="fr-FR"/>
        </a:p>
      </dgm:t>
    </dgm:pt>
    <dgm:pt modelId="{36F3FB83-72DB-4EF3-8FBA-0662AB86685A}" type="sibTrans" cxnId="{B8EA66D7-A14B-4BBD-BCFC-1D7407883C04}">
      <dgm:prSet/>
      <dgm:spPr/>
      <dgm:t>
        <a:bodyPr/>
        <a:lstStyle/>
        <a:p>
          <a:endParaRPr lang="fr-FR"/>
        </a:p>
      </dgm:t>
    </dgm:pt>
    <dgm:pt modelId="{3DF6B63F-EACD-4A6C-8974-513489F047E0}">
      <dgm:prSet phldrT="[Texte]"/>
      <dgm:spPr/>
      <dgm:t>
        <a:bodyPr/>
        <a:lstStyle/>
        <a:p>
          <a:r>
            <a:rPr lang="fr-FR" dirty="0" smtClean="0"/>
            <a:t>Titre</a:t>
          </a:r>
          <a:endParaRPr lang="fr-FR" dirty="0"/>
        </a:p>
      </dgm:t>
    </dgm:pt>
    <dgm:pt modelId="{DBFDC569-E319-4023-AE32-B08A20F27B1B}" type="parTrans" cxnId="{AD1A269C-45F1-4B1A-8433-F6AB17FF7BE2}">
      <dgm:prSet/>
      <dgm:spPr/>
      <dgm:t>
        <a:bodyPr/>
        <a:lstStyle/>
        <a:p>
          <a:endParaRPr lang="fr-FR"/>
        </a:p>
      </dgm:t>
    </dgm:pt>
    <dgm:pt modelId="{E2B9A251-A9D2-45CC-9B95-CFC605585CAA}" type="sibTrans" cxnId="{AD1A269C-45F1-4B1A-8433-F6AB17FF7BE2}">
      <dgm:prSet/>
      <dgm:spPr/>
      <dgm:t>
        <a:bodyPr/>
        <a:lstStyle/>
        <a:p>
          <a:endParaRPr lang="fr-FR"/>
        </a:p>
      </dgm:t>
    </dgm:pt>
    <dgm:pt modelId="{E061C71F-C1D2-41A1-A586-2B27137BBAD1}">
      <dgm:prSet phldrT="[Texte]"/>
      <dgm:spPr/>
      <dgm:t>
        <a:bodyPr/>
        <a:lstStyle/>
        <a:p>
          <a:r>
            <a:rPr lang="fr-FR" dirty="0" smtClean="0"/>
            <a:t>Résumé</a:t>
          </a:r>
          <a:endParaRPr lang="fr-FR" dirty="0"/>
        </a:p>
      </dgm:t>
    </dgm:pt>
    <dgm:pt modelId="{428F03EC-5FBD-4F04-8A67-2BA0F17BBB4B}" type="parTrans" cxnId="{A9CE7259-0259-4BFB-A2DB-13BDEB051A24}">
      <dgm:prSet/>
      <dgm:spPr/>
      <dgm:t>
        <a:bodyPr/>
        <a:lstStyle/>
        <a:p>
          <a:endParaRPr lang="fr-FR"/>
        </a:p>
      </dgm:t>
    </dgm:pt>
    <dgm:pt modelId="{19FD5687-0242-4ED2-A216-0EB984E97AE1}" type="sibTrans" cxnId="{A9CE7259-0259-4BFB-A2DB-13BDEB051A24}">
      <dgm:prSet/>
      <dgm:spPr/>
      <dgm:t>
        <a:bodyPr/>
        <a:lstStyle/>
        <a:p>
          <a:endParaRPr lang="fr-FR"/>
        </a:p>
      </dgm:t>
    </dgm:pt>
    <dgm:pt modelId="{D7F6AFE5-CD7D-4C66-8FC7-3B3C9A2AF525}">
      <dgm:prSet phldrT="[Texte]"/>
      <dgm:spPr/>
      <dgm:t>
        <a:bodyPr/>
        <a:lstStyle/>
        <a:p>
          <a:r>
            <a:rPr lang="fr-FR" dirty="0" smtClean="0"/>
            <a:t>Article 2</a:t>
          </a:r>
          <a:endParaRPr lang="fr-FR" dirty="0"/>
        </a:p>
      </dgm:t>
    </dgm:pt>
    <dgm:pt modelId="{D91D61A4-33B6-4557-A31E-04D3575C65D8}" type="parTrans" cxnId="{BE927737-85A6-44C9-8FA3-C6BF37ACEA6D}">
      <dgm:prSet/>
      <dgm:spPr/>
      <dgm:t>
        <a:bodyPr/>
        <a:lstStyle/>
        <a:p>
          <a:endParaRPr lang="fr-FR"/>
        </a:p>
      </dgm:t>
    </dgm:pt>
    <dgm:pt modelId="{3DA842C2-E8A6-4E8B-B115-7DA3233DCCA9}" type="sibTrans" cxnId="{BE927737-85A6-44C9-8FA3-C6BF37ACEA6D}">
      <dgm:prSet/>
      <dgm:spPr/>
      <dgm:t>
        <a:bodyPr/>
        <a:lstStyle/>
        <a:p>
          <a:endParaRPr lang="fr-FR"/>
        </a:p>
      </dgm:t>
    </dgm:pt>
    <dgm:pt modelId="{B2CCF2F4-A2FE-443F-B05B-D01CC19117DC}">
      <dgm:prSet phldrT="[Texte]"/>
      <dgm:spPr/>
      <dgm:t>
        <a:bodyPr/>
        <a:lstStyle/>
        <a:p>
          <a:r>
            <a:rPr lang="fr-FR" dirty="0" smtClean="0"/>
            <a:t>Titre</a:t>
          </a:r>
          <a:endParaRPr lang="fr-FR" dirty="0"/>
        </a:p>
      </dgm:t>
    </dgm:pt>
    <dgm:pt modelId="{252328C5-D698-4D83-B977-B1BE2470BF5F}" type="parTrans" cxnId="{FF53A47A-7432-4CD0-B879-A903BBD5A1BC}">
      <dgm:prSet/>
      <dgm:spPr/>
      <dgm:t>
        <a:bodyPr/>
        <a:lstStyle/>
        <a:p>
          <a:endParaRPr lang="fr-FR"/>
        </a:p>
      </dgm:t>
    </dgm:pt>
    <dgm:pt modelId="{EF281B14-A87F-41CE-B3D8-C4169102A41D}" type="sibTrans" cxnId="{FF53A47A-7432-4CD0-B879-A903BBD5A1BC}">
      <dgm:prSet/>
      <dgm:spPr/>
      <dgm:t>
        <a:bodyPr/>
        <a:lstStyle/>
        <a:p>
          <a:endParaRPr lang="fr-FR"/>
        </a:p>
      </dgm:t>
    </dgm:pt>
    <dgm:pt modelId="{0C8E1E45-F3E2-426D-8AAC-96E8CA7423BA}">
      <dgm:prSet phldrT="[Texte]"/>
      <dgm:spPr/>
      <dgm:t>
        <a:bodyPr/>
        <a:lstStyle/>
        <a:p>
          <a:r>
            <a:rPr lang="fr-FR" dirty="0" smtClean="0"/>
            <a:t>Résumé</a:t>
          </a:r>
          <a:endParaRPr lang="fr-FR" dirty="0"/>
        </a:p>
      </dgm:t>
    </dgm:pt>
    <dgm:pt modelId="{33CF8621-4874-4CA7-B480-7154B8097D10}" type="parTrans" cxnId="{80C73B1F-828A-4122-B912-EC7C1AC411F9}">
      <dgm:prSet/>
      <dgm:spPr/>
      <dgm:t>
        <a:bodyPr/>
        <a:lstStyle/>
        <a:p>
          <a:endParaRPr lang="fr-FR"/>
        </a:p>
      </dgm:t>
    </dgm:pt>
    <dgm:pt modelId="{DCC749E1-9F39-403A-A0AF-7D010EE45A91}" type="sibTrans" cxnId="{80C73B1F-828A-4122-B912-EC7C1AC411F9}">
      <dgm:prSet/>
      <dgm:spPr/>
      <dgm:t>
        <a:bodyPr/>
        <a:lstStyle/>
        <a:p>
          <a:endParaRPr lang="fr-FR"/>
        </a:p>
      </dgm:t>
    </dgm:pt>
    <dgm:pt modelId="{5FE5826F-A8B1-40BB-9822-FB3F0E7D2150}">
      <dgm:prSet phldrT="[Texte]"/>
      <dgm:spPr/>
      <dgm:t>
        <a:bodyPr/>
        <a:lstStyle/>
        <a:p>
          <a:r>
            <a:rPr lang="fr-FR" dirty="0" smtClean="0"/>
            <a:t>…</a:t>
          </a:r>
          <a:endParaRPr lang="fr-FR" dirty="0"/>
        </a:p>
      </dgm:t>
    </dgm:pt>
    <dgm:pt modelId="{003D1D1B-7A00-44F2-9A31-EC50C587D238}" type="parTrans" cxnId="{14C56AE6-9B0B-4341-A9BB-AD448B881266}">
      <dgm:prSet/>
      <dgm:spPr/>
      <dgm:t>
        <a:bodyPr/>
        <a:lstStyle/>
        <a:p>
          <a:endParaRPr lang="fr-FR"/>
        </a:p>
      </dgm:t>
    </dgm:pt>
    <dgm:pt modelId="{A51FA9FA-8CD1-45A1-8661-3A4371D95250}" type="sibTrans" cxnId="{14C56AE6-9B0B-4341-A9BB-AD448B881266}">
      <dgm:prSet/>
      <dgm:spPr/>
      <dgm:t>
        <a:bodyPr/>
        <a:lstStyle/>
        <a:p>
          <a:endParaRPr lang="fr-FR"/>
        </a:p>
      </dgm:t>
    </dgm:pt>
    <dgm:pt modelId="{C2A06E07-285A-4C5F-9672-8719DE56DB1E}">
      <dgm:prSet phldrT="[Texte]"/>
      <dgm:spPr/>
      <dgm:t>
        <a:bodyPr/>
        <a:lstStyle/>
        <a:p>
          <a:r>
            <a:rPr lang="fr-FR" dirty="0" smtClean="0"/>
            <a:t>Titre</a:t>
          </a:r>
          <a:endParaRPr lang="fr-FR" dirty="0"/>
        </a:p>
      </dgm:t>
    </dgm:pt>
    <dgm:pt modelId="{4ED56287-B504-4463-BDB4-8064609294CE}" type="parTrans" cxnId="{33FBFDAF-9F07-4BCA-9169-15930E177831}">
      <dgm:prSet/>
      <dgm:spPr/>
      <dgm:t>
        <a:bodyPr/>
        <a:lstStyle/>
        <a:p>
          <a:endParaRPr lang="fr-FR"/>
        </a:p>
      </dgm:t>
    </dgm:pt>
    <dgm:pt modelId="{4EBD4D1F-89F1-450E-A3CE-7C15C21BD874}" type="sibTrans" cxnId="{33FBFDAF-9F07-4BCA-9169-15930E177831}">
      <dgm:prSet/>
      <dgm:spPr/>
      <dgm:t>
        <a:bodyPr/>
        <a:lstStyle/>
        <a:p>
          <a:endParaRPr lang="fr-FR"/>
        </a:p>
      </dgm:t>
    </dgm:pt>
    <dgm:pt modelId="{A7F3A164-FC4C-455E-B9F1-63BE325DFA1E}">
      <dgm:prSet phldrT="[Texte]"/>
      <dgm:spPr/>
      <dgm:t>
        <a:bodyPr/>
        <a:lstStyle/>
        <a:p>
          <a:r>
            <a:rPr lang="fr-FR" dirty="0" smtClean="0"/>
            <a:t>Résumé</a:t>
          </a:r>
          <a:endParaRPr lang="fr-FR" dirty="0"/>
        </a:p>
      </dgm:t>
    </dgm:pt>
    <dgm:pt modelId="{BEE96CE3-7162-465C-894C-60E5F57A153B}" type="parTrans" cxnId="{49652A1C-1206-4EC5-AA9F-667437E9EC50}">
      <dgm:prSet/>
      <dgm:spPr/>
      <dgm:t>
        <a:bodyPr/>
        <a:lstStyle/>
        <a:p>
          <a:endParaRPr lang="fr-FR"/>
        </a:p>
      </dgm:t>
    </dgm:pt>
    <dgm:pt modelId="{42E1A4F6-F922-4CA0-87BC-D3F0BF399369}" type="sibTrans" cxnId="{49652A1C-1206-4EC5-AA9F-667437E9EC50}">
      <dgm:prSet/>
      <dgm:spPr/>
      <dgm:t>
        <a:bodyPr/>
        <a:lstStyle/>
        <a:p>
          <a:endParaRPr lang="fr-FR"/>
        </a:p>
      </dgm:t>
    </dgm:pt>
    <dgm:pt modelId="{9E725B80-7306-40EB-8B0A-432788865104}">
      <dgm:prSet phldrT="[Texte]"/>
      <dgm:spPr/>
      <dgm:t>
        <a:bodyPr/>
        <a:lstStyle/>
        <a:p>
          <a:r>
            <a:rPr lang="fr-FR" dirty="0" smtClean="0"/>
            <a:t>Mots clés</a:t>
          </a:r>
          <a:endParaRPr lang="fr-FR" dirty="0"/>
        </a:p>
      </dgm:t>
    </dgm:pt>
    <dgm:pt modelId="{83D5AEF7-EAEA-4CA7-9C92-FBB2BD63DD3C}" type="parTrans" cxnId="{B11619D0-1021-471D-A58C-2D0F1486213E}">
      <dgm:prSet/>
      <dgm:spPr/>
      <dgm:t>
        <a:bodyPr/>
        <a:lstStyle/>
        <a:p>
          <a:endParaRPr lang="fr-FR"/>
        </a:p>
      </dgm:t>
    </dgm:pt>
    <dgm:pt modelId="{2C4A334A-B07F-4A0E-949C-46BF41901B5F}" type="sibTrans" cxnId="{B11619D0-1021-471D-A58C-2D0F1486213E}">
      <dgm:prSet/>
      <dgm:spPr/>
      <dgm:t>
        <a:bodyPr/>
        <a:lstStyle/>
        <a:p>
          <a:endParaRPr lang="fr-FR"/>
        </a:p>
      </dgm:t>
    </dgm:pt>
    <dgm:pt modelId="{4BAC9567-21F9-4A94-8D12-7E58D73E23B5}">
      <dgm:prSet phldrT="[Texte]"/>
      <dgm:spPr/>
      <dgm:t>
        <a:bodyPr/>
        <a:lstStyle/>
        <a:p>
          <a:r>
            <a:rPr lang="fr-FR" dirty="0" smtClean="0"/>
            <a:t>Mots clés</a:t>
          </a:r>
          <a:endParaRPr lang="fr-FR" dirty="0"/>
        </a:p>
      </dgm:t>
    </dgm:pt>
    <dgm:pt modelId="{F49AA066-CA14-47FC-9443-C260E9E569AE}" type="parTrans" cxnId="{4E131308-8810-4385-822D-88F67F5B23BE}">
      <dgm:prSet/>
      <dgm:spPr/>
      <dgm:t>
        <a:bodyPr/>
        <a:lstStyle/>
        <a:p>
          <a:endParaRPr lang="fr-FR"/>
        </a:p>
      </dgm:t>
    </dgm:pt>
    <dgm:pt modelId="{C41D6F05-A8DC-4880-8B0D-76DBE6FC22D3}" type="sibTrans" cxnId="{4E131308-8810-4385-822D-88F67F5B23BE}">
      <dgm:prSet/>
      <dgm:spPr/>
      <dgm:t>
        <a:bodyPr/>
        <a:lstStyle/>
        <a:p>
          <a:endParaRPr lang="fr-FR"/>
        </a:p>
      </dgm:t>
    </dgm:pt>
    <dgm:pt modelId="{0BF3D6A0-9BEC-42BB-91FD-D0CCE7EA4D4A}">
      <dgm:prSet phldrT="[Texte]"/>
      <dgm:spPr/>
      <dgm:t>
        <a:bodyPr/>
        <a:lstStyle/>
        <a:p>
          <a:r>
            <a:rPr lang="fr-FR" dirty="0" smtClean="0"/>
            <a:t>Mots clés</a:t>
          </a:r>
          <a:endParaRPr lang="fr-FR" dirty="0"/>
        </a:p>
      </dgm:t>
    </dgm:pt>
    <dgm:pt modelId="{6E90F547-DCFB-44B3-AA30-0BCCA726EBC7}" type="parTrans" cxnId="{AAAA0474-AF3D-4F0D-BF38-60D53860A2E4}">
      <dgm:prSet/>
      <dgm:spPr/>
      <dgm:t>
        <a:bodyPr/>
        <a:lstStyle/>
        <a:p>
          <a:endParaRPr lang="fr-FR"/>
        </a:p>
      </dgm:t>
    </dgm:pt>
    <dgm:pt modelId="{09F36334-3D1A-4890-A8B5-D73AEB50591D}" type="sibTrans" cxnId="{AAAA0474-AF3D-4F0D-BF38-60D53860A2E4}">
      <dgm:prSet/>
      <dgm:spPr/>
      <dgm:t>
        <a:bodyPr/>
        <a:lstStyle/>
        <a:p>
          <a:endParaRPr lang="fr-FR"/>
        </a:p>
      </dgm:t>
    </dgm:pt>
    <dgm:pt modelId="{97520758-8D11-4CF6-B077-9BA944454E0D}">
      <dgm:prSet custT="1"/>
      <dgm:spPr/>
      <dgm:t>
        <a:bodyPr/>
        <a:lstStyle/>
        <a:p>
          <a:pPr algn="ctr"/>
          <a:r>
            <a:rPr lang="fr-FR" sz="1100" dirty="0" smtClean="0"/>
            <a:t>Article n</a:t>
          </a:r>
        </a:p>
        <a:p>
          <a:pPr algn="l"/>
          <a:r>
            <a:rPr lang="fr-FR" sz="900" b="1" dirty="0" smtClean="0"/>
            <a:t>Titre</a:t>
          </a:r>
        </a:p>
        <a:p>
          <a:pPr algn="l"/>
          <a:r>
            <a:rPr lang="fr-FR" sz="900" b="1" dirty="0" smtClean="0"/>
            <a:t>Résumé</a:t>
          </a:r>
        </a:p>
        <a:p>
          <a:pPr algn="l"/>
          <a:r>
            <a:rPr lang="fr-FR" sz="900" b="1" dirty="0" smtClean="0"/>
            <a:t>Mots clés</a:t>
          </a:r>
          <a:endParaRPr lang="fr-FR" sz="900" b="1" dirty="0"/>
        </a:p>
      </dgm:t>
    </dgm:pt>
    <dgm:pt modelId="{D673A1D2-DE8A-413A-BAEC-704CCA0CBF75}" type="parTrans" cxnId="{1125C352-A54D-4420-8D2F-03F80AA8884A}">
      <dgm:prSet/>
      <dgm:spPr/>
      <dgm:t>
        <a:bodyPr/>
        <a:lstStyle/>
        <a:p>
          <a:endParaRPr lang="fr-FR"/>
        </a:p>
      </dgm:t>
    </dgm:pt>
    <dgm:pt modelId="{06700F15-2EB0-4234-A042-83D9B4C0F24B}" type="sibTrans" cxnId="{1125C352-A54D-4420-8D2F-03F80AA8884A}">
      <dgm:prSet/>
      <dgm:spPr/>
      <dgm:t>
        <a:bodyPr/>
        <a:lstStyle/>
        <a:p>
          <a:endParaRPr lang="fr-FR"/>
        </a:p>
      </dgm:t>
    </dgm:pt>
    <dgm:pt modelId="{76BC33A2-F318-4715-8B56-743F5739A4DB}" type="pres">
      <dgm:prSet presAssocID="{6DDE82C1-EE2A-4013-833B-1423F811D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C28EC8F-BF23-40AC-86D0-0E43201CA2F7}" type="pres">
      <dgm:prSet presAssocID="{1C8BEC5D-C419-4B8D-BD94-5D3FCB3FC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AAAB98-1985-4FFC-A84C-6293F60E105D}" type="pres">
      <dgm:prSet presAssocID="{36F3FB83-72DB-4EF3-8FBA-0662AB86685A}" presName="sibTrans" presStyleCnt="0"/>
      <dgm:spPr/>
    </dgm:pt>
    <dgm:pt modelId="{48E70F18-5899-4AA5-919A-A248D7EE2EF5}" type="pres">
      <dgm:prSet presAssocID="{D7F6AFE5-CD7D-4C66-8FC7-3B3C9A2AF5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58EE5D-5F54-4F67-9903-81B8C1ACD497}" type="pres">
      <dgm:prSet presAssocID="{3DA842C2-E8A6-4E8B-B115-7DA3233DCCA9}" presName="sibTrans" presStyleCnt="0"/>
      <dgm:spPr/>
    </dgm:pt>
    <dgm:pt modelId="{5F0799EE-723E-4B7A-809F-B01790C14641}" type="pres">
      <dgm:prSet presAssocID="{5FE5826F-A8B1-40BB-9822-FB3F0E7D21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DB2407-8974-41A5-A720-7773D30E57A6}" type="pres">
      <dgm:prSet presAssocID="{A51FA9FA-8CD1-45A1-8661-3A4371D95250}" presName="sibTrans" presStyleCnt="0"/>
      <dgm:spPr/>
    </dgm:pt>
    <dgm:pt modelId="{B1B5F2BB-2160-441B-979F-64B9D5E9C09A}" type="pres">
      <dgm:prSet presAssocID="{97520758-8D11-4CF6-B077-9BA944454E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4C56AE6-9B0B-4341-A9BB-AD448B881266}" srcId="{6DDE82C1-EE2A-4013-833B-1423F811DA90}" destId="{5FE5826F-A8B1-40BB-9822-FB3F0E7D2150}" srcOrd="2" destOrd="0" parTransId="{003D1D1B-7A00-44F2-9A31-EC50C587D238}" sibTransId="{A51FA9FA-8CD1-45A1-8661-3A4371D95250}"/>
    <dgm:cxn modelId="{C715E54B-11B3-AE4E-9820-B45DA5CB001B}" type="presOf" srcId="{4BAC9567-21F9-4A94-8D12-7E58D73E23B5}" destId="{48E70F18-5899-4AA5-919A-A248D7EE2EF5}" srcOrd="0" destOrd="3" presId="urn:microsoft.com/office/officeart/2005/8/layout/hList6"/>
    <dgm:cxn modelId="{1295B6AC-E328-2C42-A5D4-F44AC87B9FD5}" type="presOf" srcId="{0BF3D6A0-9BEC-42BB-91FD-D0CCE7EA4D4A}" destId="{5F0799EE-723E-4B7A-809F-B01790C14641}" srcOrd="0" destOrd="3" presId="urn:microsoft.com/office/officeart/2005/8/layout/hList6"/>
    <dgm:cxn modelId="{B7FEBAB3-83A6-8E40-827A-5A1F46F329DF}" type="presOf" srcId="{9E725B80-7306-40EB-8B0A-432788865104}" destId="{CC28EC8F-BF23-40AC-86D0-0E43201CA2F7}" srcOrd="0" destOrd="3" presId="urn:microsoft.com/office/officeart/2005/8/layout/hList6"/>
    <dgm:cxn modelId="{AD1A269C-45F1-4B1A-8433-F6AB17FF7BE2}" srcId="{1C8BEC5D-C419-4B8D-BD94-5D3FCB3FC20D}" destId="{3DF6B63F-EACD-4A6C-8974-513489F047E0}" srcOrd="0" destOrd="0" parTransId="{DBFDC569-E319-4023-AE32-B08A20F27B1B}" sibTransId="{E2B9A251-A9D2-45CC-9B95-CFC605585CAA}"/>
    <dgm:cxn modelId="{1EB69DAF-C089-7549-AA81-1B53610C1FE3}" type="presOf" srcId="{D7F6AFE5-CD7D-4C66-8FC7-3B3C9A2AF525}" destId="{48E70F18-5899-4AA5-919A-A248D7EE2EF5}" srcOrd="0" destOrd="0" presId="urn:microsoft.com/office/officeart/2005/8/layout/hList6"/>
    <dgm:cxn modelId="{1125C352-A54D-4420-8D2F-03F80AA8884A}" srcId="{6DDE82C1-EE2A-4013-833B-1423F811DA90}" destId="{97520758-8D11-4CF6-B077-9BA944454E0D}" srcOrd="3" destOrd="0" parTransId="{D673A1D2-DE8A-413A-BAEC-704CCA0CBF75}" sibTransId="{06700F15-2EB0-4234-A042-83D9B4C0F24B}"/>
    <dgm:cxn modelId="{33FBFDAF-9F07-4BCA-9169-15930E177831}" srcId="{5FE5826F-A8B1-40BB-9822-FB3F0E7D2150}" destId="{C2A06E07-285A-4C5F-9672-8719DE56DB1E}" srcOrd="0" destOrd="0" parTransId="{4ED56287-B504-4463-BDB4-8064609294CE}" sibTransId="{4EBD4D1F-89F1-450E-A3CE-7C15C21BD874}"/>
    <dgm:cxn modelId="{4D5290F0-CCD2-814D-8B48-AC318C262C0A}" type="presOf" srcId="{5FE5826F-A8B1-40BB-9822-FB3F0E7D2150}" destId="{5F0799EE-723E-4B7A-809F-B01790C14641}" srcOrd="0" destOrd="0" presId="urn:microsoft.com/office/officeart/2005/8/layout/hList6"/>
    <dgm:cxn modelId="{ED695571-9957-BF40-85C7-13AD36E57EEA}" type="presOf" srcId="{6DDE82C1-EE2A-4013-833B-1423F811DA90}" destId="{76BC33A2-F318-4715-8B56-743F5739A4DB}" srcOrd="0" destOrd="0" presId="urn:microsoft.com/office/officeart/2005/8/layout/hList6"/>
    <dgm:cxn modelId="{FF53A47A-7432-4CD0-B879-A903BBD5A1BC}" srcId="{D7F6AFE5-CD7D-4C66-8FC7-3B3C9A2AF525}" destId="{B2CCF2F4-A2FE-443F-B05B-D01CC19117DC}" srcOrd="0" destOrd="0" parTransId="{252328C5-D698-4D83-B977-B1BE2470BF5F}" sibTransId="{EF281B14-A87F-41CE-B3D8-C4169102A41D}"/>
    <dgm:cxn modelId="{A9CE7259-0259-4BFB-A2DB-13BDEB051A24}" srcId="{1C8BEC5D-C419-4B8D-BD94-5D3FCB3FC20D}" destId="{E061C71F-C1D2-41A1-A586-2B27137BBAD1}" srcOrd="1" destOrd="0" parTransId="{428F03EC-5FBD-4F04-8A67-2BA0F17BBB4B}" sibTransId="{19FD5687-0242-4ED2-A216-0EB984E97AE1}"/>
    <dgm:cxn modelId="{49652A1C-1206-4EC5-AA9F-667437E9EC50}" srcId="{5FE5826F-A8B1-40BB-9822-FB3F0E7D2150}" destId="{A7F3A164-FC4C-455E-B9F1-63BE325DFA1E}" srcOrd="1" destOrd="0" parTransId="{BEE96CE3-7162-465C-894C-60E5F57A153B}" sibTransId="{42E1A4F6-F922-4CA0-87BC-D3F0BF399369}"/>
    <dgm:cxn modelId="{4E131308-8810-4385-822D-88F67F5B23BE}" srcId="{D7F6AFE5-CD7D-4C66-8FC7-3B3C9A2AF525}" destId="{4BAC9567-21F9-4A94-8D12-7E58D73E23B5}" srcOrd="2" destOrd="0" parTransId="{F49AA066-CA14-47FC-9443-C260E9E569AE}" sibTransId="{C41D6F05-A8DC-4880-8B0D-76DBE6FC22D3}"/>
    <dgm:cxn modelId="{D0F3638D-6D49-D246-9262-A8EAC70676B5}" type="presOf" srcId="{97520758-8D11-4CF6-B077-9BA944454E0D}" destId="{B1B5F2BB-2160-441B-979F-64B9D5E9C09A}" srcOrd="0" destOrd="0" presId="urn:microsoft.com/office/officeart/2005/8/layout/hList6"/>
    <dgm:cxn modelId="{827F6C01-3402-8D46-89E5-DED2A9D6F288}" type="presOf" srcId="{C2A06E07-285A-4C5F-9672-8719DE56DB1E}" destId="{5F0799EE-723E-4B7A-809F-B01790C14641}" srcOrd="0" destOrd="1" presId="urn:microsoft.com/office/officeart/2005/8/layout/hList6"/>
    <dgm:cxn modelId="{80C73B1F-828A-4122-B912-EC7C1AC411F9}" srcId="{D7F6AFE5-CD7D-4C66-8FC7-3B3C9A2AF525}" destId="{0C8E1E45-F3E2-426D-8AAC-96E8CA7423BA}" srcOrd="1" destOrd="0" parTransId="{33CF8621-4874-4CA7-B480-7154B8097D10}" sibTransId="{DCC749E1-9F39-403A-A0AF-7D010EE45A91}"/>
    <dgm:cxn modelId="{AAAA0474-AF3D-4F0D-BF38-60D53860A2E4}" srcId="{5FE5826F-A8B1-40BB-9822-FB3F0E7D2150}" destId="{0BF3D6A0-9BEC-42BB-91FD-D0CCE7EA4D4A}" srcOrd="2" destOrd="0" parTransId="{6E90F547-DCFB-44B3-AA30-0BCCA726EBC7}" sibTransId="{09F36334-3D1A-4890-A8B5-D73AEB50591D}"/>
    <dgm:cxn modelId="{C0D080D9-4E75-7447-9B00-2C592F12CD30}" type="presOf" srcId="{E061C71F-C1D2-41A1-A586-2B27137BBAD1}" destId="{CC28EC8F-BF23-40AC-86D0-0E43201CA2F7}" srcOrd="0" destOrd="2" presId="urn:microsoft.com/office/officeart/2005/8/layout/hList6"/>
    <dgm:cxn modelId="{DC3A9B97-94BA-1C42-BCCC-FD78D1E62CEC}" type="presOf" srcId="{1C8BEC5D-C419-4B8D-BD94-5D3FCB3FC20D}" destId="{CC28EC8F-BF23-40AC-86D0-0E43201CA2F7}" srcOrd="0" destOrd="0" presId="urn:microsoft.com/office/officeart/2005/8/layout/hList6"/>
    <dgm:cxn modelId="{B8EA66D7-A14B-4BBD-BCFC-1D7407883C04}" srcId="{6DDE82C1-EE2A-4013-833B-1423F811DA90}" destId="{1C8BEC5D-C419-4B8D-BD94-5D3FCB3FC20D}" srcOrd="0" destOrd="0" parTransId="{14BA44FD-68C5-4FF2-A043-12A3213BB449}" sibTransId="{36F3FB83-72DB-4EF3-8FBA-0662AB86685A}"/>
    <dgm:cxn modelId="{B11619D0-1021-471D-A58C-2D0F1486213E}" srcId="{1C8BEC5D-C419-4B8D-BD94-5D3FCB3FC20D}" destId="{9E725B80-7306-40EB-8B0A-432788865104}" srcOrd="2" destOrd="0" parTransId="{83D5AEF7-EAEA-4CA7-9C92-FBB2BD63DD3C}" sibTransId="{2C4A334A-B07F-4A0E-949C-46BF41901B5F}"/>
    <dgm:cxn modelId="{D5D6D743-225B-3E4B-89D8-EAAFD905D74B}" type="presOf" srcId="{3DF6B63F-EACD-4A6C-8974-513489F047E0}" destId="{CC28EC8F-BF23-40AC-86D0-0E43201CA2F7}" srcOrd="0" destOrd="1" presId="urn:microsoft.com/office/officeart/2005/8/layout/hList6"/>
    <dgm:cxn modelId="{262B7F7A-B839-C146-AFF3-1CF454C1086E}" type="presOf" srcId="{0C8E1E45-F3E2-426D-8AAC-96E8CA7423BA}" destId="{48E70F18-5899-4AA5-919A-A248D7EE2EF5}" srcOrd="0" destOrd="2" presId="urn:microsoft.com/office/officeart/2005/8/layout/hList6"/>
    <dgm:cxn modelId="{33D403A6-6426-0D44-9AD4-7C26E348F6C5}" type="presOf" srcId="{B2CCF2F4-A2FE-443F-B05B-D01CC19117DC}" destId="{48E70F18-5899-4AA5-919A-A248D7EE2EF5}" srcOrd="0" destOrd="1" presId="urn:microsoft.com/office/officeart/2005/8/layout/hList6"/>
    <dgm:cxn modelId="{FC6E71A6-F8DF-0B4B-A790-94C6E8E0A11F}" type="presOf" srcId="{A7F3A164-FC4C-455E-B9F1-63BE325DFA1E}" destId="{5F0799EE-723E-4B7A-809F-B01790C14641}" srcOrd="0" destOrd="2" presId="urn:microsoft.com/office/officeart/2005/8/layout/hList6"/>
    <dgm:cxn modelId="{BE927737-85A6-44C9-8FA3-C6BF37ACEA6D}" srcId="{6DDE82C1-EE2A-4013-833B-1423F811DA90}" destId="{D7F6AFE5-CD7D-4C66-8FC7-3B3C9A2AF525}" srcOrd="1" destOrd="0" parTransId="{D91D61A4-33B6-4557-A31E-04D3575C65D8}" sibTransId="{3DA842C2-E8A6-4E8B-B115-7DA3233DCCA9}"/>
    <dgm:cxn modelId="{A73B27E7-D677-9048-BDEA-CDE3363747EE}" type="presParOf" srcId="{76BC33A2-F318-4715-8B56-743F5739A4DB}" destId="{CC28EC8F-BF23-40AC-86D0-0E43201CA2F7}" srcOrd="0" destOrd="0" presId="urn:microsoft.com/office/officeart/2005/8/layout/hList6"/>
    <dgm:cxn modelId="{C36CF07F-3C40-B24B-A566-28562A15B383}" type="presParOf" srcId="{76BC33A2-F318-4715-8B56-743F5739A4DB}" destId="{0CAAAB98-1985-4FFC-A84C-6293F60E105D}" srcOrd="1" destOrd="0" presId="urn:microsoft.com/office/officeart/2005/8/layout/hList6"/>
    <dgm:cxn modelId="{0E7FBED8-C0E9-5A4F-9D2A-44475F54110E}" type="presParOf" srcId="{76BC33A2-F318-4715-8B56-743F5739A4DB}" destId="{48E70F18-5899-4AA5-919A-A248D7EE2EF5}" srcOrd="2" destOrd="0" presId="urn:microsoft.com/office/officeart/2005/8/layout/hList6"/>
    <dgm:cxn modelId="{6938949A-70AC-904E-93AE-F27960002861}" type="presParOf" srcId="{76BC33A2-F318-4715-8B56-743F5739A4DB}" destId="{3758EE5D-5F54-4F67-9903-81B8C1ACD497}" srcOrd="3" destOrd="0" presId="urn:microsoft.com/office/officeart/2005/8/layout/hList6"/>
    <dgm:cxn modelId="{5F07A179-571D-D34B-ABA0-6A718DC0959D}" type="presParOf" srcId="{76BC33A2-F318-4715-8B56-743F5739A4DB}" destId="{5F0799EE-723E-4B7A-809F-B01790C14641}" srcOrd="4" destOrd="0" presId="urn:microsoft.com/office/officeart/2005/8/layout/hList6"/>
    <dgm:cxn modelId="{652A0D49-FC0A-7248-9960-9321ABF9CA98}" type="presParOf" srcId="{76BC33A2-F318-4715-8B56-743F5739A4DB}" destId="{F2DB2407-8974-41A5-A720-7773D30E57A6}" srcOrd="5" destOrd="0" presId="urn:microsoft.com/office/officeart/2005/8/layout/hList6"/>
    <dgm:cxn modelId="{8EC2BCAB-CF30-004A-8166-442D3178377B}" type="presParOf" srcId="{76BC33A2-F318-4715-8B56-743F5739A4DB}" destId="{B1B5F2BB-2160-441B-979F-64B9D5E9C09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DE82C1-EE2A-4013-833B-1423F811DA90}" type="doc">
      <dgm:prSet loTypeId="urn:microsoft.com/office/officeart/2005/8/layout/hList6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1C8BEC5D-C419-4B8D-BD94-5D3FCB3FC20D}">
      <dgm:prSet phldrT="[Texte]"/>
      <dgm:spPr/>
      <dgm:t>
        <a:bodyPr/>
        <a:lstStyle/>
        <a:p>
          <a:r>
            <a:rPr lang="fr-FR" dirty="0" smtClean="0"/>
            <a:t>Texte 1</a:t>
          </a:r>
          <a:endParaRPr lang="fr-FR" dirty="0"/>
        </a:p>
      </dgm:t>
    </dgm:pt>
    <dgm:pt modelId="{14BA44FD-68C5-4FF2-A043-12A3213BB449}" type="parTrans" cxnId="{B8EA66D7-A14B-4BBD-BCFC-1D7407883C04}">
      <dgm:prSet/>
      <dgm:spPr/>
      <dgm:t>
        <a:bodyPr/>
        <a:lstStyle/>
        <a:p>
          <a:endParaRPr lang="fr-FR"/>
        </a:p>
      </dgm:t>
    </dgm:pt>
    <dgm:pt modelId="{36F3FB83-72DB-4EF3-8FBA-0662AB86685A}" type="sibTrans" cxnId="{B8EA66D7-A14B-4BBD-BCFC-1D7407883C04}">
      <dgm:prSet/>
      <dgm:spPr/>
      <dgm:t>
        <a:bodyPr/>
        <a:lstStyle/>
        <a:p>
          <a:endParaRPr lang="fr-FR"/>
        </a:p>
      </dgm:t>
    </dgm:pt>
    <dgm:pt modelId="{3DF6B63F-EACD-4A6C-8974-513489F047E0}">
      <dgm:prSet phldrT="[Texte]"/>
      <dgm:spPr/>
      <dgm:t>
        <a:bodyPr/>
        <a:lstStyle/>
        <a:p>
          <a:endParaRPr lang="fr-FR" dirty="0"/>
        </a:p>
      </dgm:t>
    </dgm:pt>
    <dgm:pt modelId="{DBFDC569-E319-4023-AE32-B08A20F27B1B}" type="parTrans" cxnId="{AD1A269C-45F1-4B1A-8433-F6AB17FF7BE2}">
      <dgm:prSet/>
      <dgm:spPr/>
      <dgm:t>
        <a:bodyPr/>
        <a:lstStyle/>
        <a:p>
          <a:endParaRPr lang="fr-FR"/>
        </a:p>
      </dgm:t>
    </dgm:pt>
    <dgm:pt modelId="{E2B9A251-A9D2-45CC-9B95-CFC605585CAA}" type="sibTrans" cxnId="{AD1A269C-45F1-4B1A-8433-F6AB17FF7BE2}">
      <dgm:prSet/>
      <dgm:spPr/>
      <dgm:t>
        <a:bodyPr/>
        <a:lstStyle/>
        <a:p>
          <a:endParaRPr lang="fr-FR"/>
        </a:p>
      </dgm:t>
    </dgm:pt>
    <dgm:pt modelId="{E061C71F-C1D2-41A1-A586-2B27137BBAD1}">
      <dgm:prSet phldrT="[Texte]"/>
      <dgm:spPr/>
      <dgm:t>
        <a:bodyPr/>
        <a:lstStyle/>
        <a:p>
          <a:endParaRPr lang="fr-FR" dirty="0"/>
        </a:p>
      </dgm:t>
    </dgm:pt>
    <dgm:pt modelId="{428F03EC-5FBD-4F04-8A67-2BA0F17BBB4B}" type="parTrans" cxnId="{A9CE7259-0259-4BFB-A2DB-13BDEB051A24}">
      <dgm:prSet/>
      <dgm:spPr/>
      <dgm:t>
        <a:bodyPr/>
        <a:lstStyle/>
        <a:p>
          <a:endParaRPr lang="fr-FR"/>
        </a:p>
      </dgm:t>
    </dgm:pt>
    <dgm:pt modelId="{19FD5687-0242-4ED2-A216-0EB984E97AE1}" type="sibTrans" cxnId="{A9CE7259-0259-4BFB-A2DB-13BDEB051A24}">
      <dgm:prSet/>
      <dgm:spPr/>
      <dgm:t>
        <a:bodyPr/>
        <a:lstStyle/>
        <a:p>
          <a:endParaRPr lang="fr-FR"/>
        </a:p>
      </dgm:t>
    </dgm:pt>
    <dgm:pt modelId="{D7F6AFE5-CD7D-4C66-8FC7-3B3C9A2AF525}">
      <dgm:prSet phldrT="[Texte]"/>
      <dgm:spPr/>
      <dgm:t>
        <a:bodyPr/>
        <a:lstStyle/>
        <a:p>
          <a:r>
            <a:rPr lang="fr-FR" dirty="0" smtClean="0"/>
            <a:t>Texte 2</a:t>
          </a:r>
          <a:endParaRPr lang="fr-FR" dirty="0"/>
        </a:p>
      </dgm:t>
    </dgm:pt>
    <dgm:pt modelId="{D91D61A4-33B6-4557-A31E-04D3575C65D8}" type="parTrans" cxnId="{BE927737-85A6-44C9-8FA3-C6BF37ACEA6D}">
      <dgm:prSet/>
      <dgm:spPr/>
      <dgm:t>
        <a:bodyPr/>
        <a:lstStyle/>
        <a:p>
          <a:endParaRPr lang="fr-FR"/>
        </a:p>
      </dgm:t>
    </dgm:pt>
    <dgm:pt modelId="{3DA842C2-E8A6-4E8B-B115-7DA3233DCCA9}" type="sibTrans" cxnId="{BE927737-85A6-44C9-8FA3-C6BF37ACEA6D}">
      <dgm:prSet/>
      <dgm:spPr/>
      <dgm:t>
        <a:bodyPr/>
        <a:lstStyle/>
        <a:p>
          <a:endParaRPr lang="fr-FR"/>
        </a:p>
      </dgm:t>
    </dgm:pt>
    <dgm:pt modelId="{B2CCF2F4-A2FE-443F-B05B-D01CC19117DC}">
      <dgm:prSet phldrT="[Texte]"/>
      <dgm:spPr/>
      <dgm:t>
        <a:bodyPr/>
        <a:lstStyle/>
        <a:p>
          <a:endParaRPr lang="fr-FR" dirty="0"/>
        </a:p>
      </dgm:t>
    </dgm:pt>
    <dgm:pt modelId="{252328C5-D698-4D83-B977-B1BE2470BF5F}" type="parTrans" cxnId="{FF53A47A-7432-4CD0-B879-A903BBD5A1BC}">
      <dgm:prSet/>
      <dgm:spPr/>
      <dgm:t>
        <a:bodyPr/>
        <a:lstStyle/>
        <a:p>
          <a:endParaRPr lang="fr-FR"/>
        </a:p>
      </dgm:t>
    </dgm:pt>
    <dgm:pt modelId="{EF281B14-A87F-41CE-B3D8-C4169102A41D}" type="sibTrans" cxnId="{FF53A47A-7432-4CD0-B879-A903BBD5A1BC}">
      <dgm:prSet/>
      <dgm:spPr/>
      <dgm:t>
        <a:bodyPr/>
        <a:lstStyle/>
        <a:p>
          <a:endParaRPr lang="fr-FR"/>
        </a:p>
      </dgm:t>
    </dgm:pt>
    <dgm:pt modelId="{0C8E1E45-F3E2-426D-8AAC-96E8CA7423BA}">
      <dgm:prSet phldrT="[Texte]"/>
      <dgm:spPr/>
      <dgm:t>
        <a:bodyPr/>
        <a:lstStyle/>
        <a:p>
          <a:endParaRPr lang="fr-FR" dirty="0"/>
        </a:p>
      </dgm:t>
    </dgm:pt>
    <dgm:pt modelId="{33CF8621-4874-4CA7-B480-7154B8097D10}" type="parTrans" cxnId="{80C73B1F-828A-4122-B912-EC7C1AC411F9}">
      <dgm:prSet/>
      <dgm:spPr/>
      <dgm:t>
        <a:bodyPr/>
        <a:lstStyle/>
        <a:p>
          <a:endParaRPr lang="fr-FR"/>
        </a:p>
      </dgm:t>
    </dgm:pt>
    <dgm:pt modelId="{DCC749E1-9F39-403A-A0AF-7D010EE45A91}" type="sibTrans" cxnId="{80C73B1F-828A-4122-B912-EC7C1AC411F9}">
      <dgm:prSet/>
      <dgm:spPr/>
      <dgm:t>
        <a:bodyPr/>
        <a:lstStyle/>
        <a:p>
          <a:endParaRPr lang="fr-FR"/>
        </a:p>
      </dgm:t>
    </dgm:pt>
    <dgm:pt modelId="{5FE5826F-A8B1-40BB-9822-FB3F0E7D2150}">
      <dgm:prSet phldrT="[Texte]"/>
      <dgm:spPr/>
      <dgm:t>
        <a:bodyPr/>
        <a:lstStyle/>
        <a:p>
          <a:r>
            <a:rPr lang="fr-FR" dirty="0" smtClean="0"/>
            <a:t>…</a:t>
          </a:r>
          <a:endParaRPr lang="fr-FR" dirty="0"/>
        </a:p>
      </dgm:t>
    </dgm:pt>
    <dgm:pt modelId="{003D1D1B-7A00-44F2-9A31-EC50C587D238}" type="parTrans" cxnId="{14C56AE6-9B0B-4341-A9BB-AD448B881266}">
      <dgm:prSet/>
      <dgm:spPr/>
      <dgm:t>
        <a:bodyPr/>
        <a:lstStyle/>
        <a:p>
          <a:endParaRPr lang="fr-FR"/>
        </a:p>
      </dgm:t>
    </dgm:pt>
    <dgm:pt modelId="{A51FA9FA-8CD1-45A1-8661-3A4371D95250}" type="sibTrans" cxnId="{14C56AE6-9B0B-4341-A9BB-AD448B881266}">
      <dgm:prSet/>
      <dgm:spPr/>
      <dgm:t>
        <a:bodyPr/>
        <a:lstStyle/>
        <a:p>
          <a:endParaRPr lang="fr-FR"/>
        </a:p>
      </dgm:t>
    </dgm:pt>
    <dgm:pt modelId="{C2A06E07-285A-4C5F-9672-8719DE56DB1E}">
      <dgm:prSet phldrT="[Texte]"/>
      <dgm:spPr/>
      <dgm:t>
        <a:bodyPr/>
        <a:lstStyle/>
        <a:p>
          <a:endParaRPr lang="fr-FR" dirty="0"/>
        </a:p>
      </dgm:t>
    </dgm:pt>
    <dgm:pt modelId="{4ED56287-B504-4463-BDB4-8064609294CE}" type="parTrans" cxnId="{33FBFDAF-9F07-4BCA-9169-15930E177831}">
      <dgm:prSet/>
      <dgm:spPr/>
      <dgm:t>
        <a:bodyPr/>
        <a:lstStyle/>
        <a:p>
          <a:endParaRPr lang="fr-FR"/>
        </a:p>
      </dgm:t>
    </dgm:pt>
    <dgm:pt modelId="{4EBD4D1F-89F1-450E-A3CE-7C15C21BD874}" type="sibTrans" cxnId="{33FBFDAF-9F07-4BCA-9169-15930E177831}">
      <dgm:prSet/>
      <dgm:spPr/>
      <dgm:t>
        <a:bodyPr/>
        <a:lstStyle/>
        <a:p>
          <a:endParaRPr lang="fr-FR"/>
        </a:p>
      </dgm:t>
    </dgm:pt>
    <dgm:pt modelId="{A7F3A164-FC4C-455E-B9F1-63BE325DFA1E}">
      <dgm:prSet phldrT="[Texte]"/>
      <dgm:spPr/>
      <dgm:t>
        <a:bodyPr/>
        <a:lstStyle/>
        <a:p>
          <a:endParaRPr lang="fr-FR" dirty="0"/>
        </a:p>
      </dgm:t>
    </dgm:pt>
    <dgm:pt modelId="{BEE96CE3-7162-465C-894C-60E5F57A153B}" type="parTrans" cxnId="{49652A1C-1206-4EC5-AA9F-667437E9EC50}">
      <dgm:prSet/>
      <dgm:spPr/>
      <dgm:t>
        <a:bodyPr/>
        <a:lstStyle/>
        <a:p>
          <a:endParaRPr lang="fr-FR"/>
        </a:p>
      </dgm:t>
    </dgm:pt>
    <dgm:pt modelId="{42E1A4F6-F922-4CA0-87BC-D3F0BF399369}" type="sibTrans" cxnId="{49652A1C-1206-4EC5-AA9F-667437E9EC50}">
      <dgm:prSet/>
      <dgm:spPr/>
      <dgm:t>
        <a:bodyPr/>
        <a:lstStyle/>
        <a:p>
          <a:endParaRPr lang="fr-FR"/>
        </a:p>
      </dgm:t>
    </dgm:pt>
    <dgm:pt modelId="{9E725B80-7306-40EB-8B0A-432788865104}">
      <dgm:prSet phldrT="[Texte]"/>
      <dgm:spPr/>
      <dgm:t>
        <a:bodyPr/>
        <a:lstStyle/>
        <a:p>
          <a:endParaRPr lang="fr-FR" dirty="0"/>
        </a:p>
      </dgm:t>
    </dgm:pt>
    <dgm:pt modelId="{83D5AEF7-EAEA-4CA7-9C92-FBB2BD63DD3C}" type="parTrans" cxnId="{B11619D0-1021-471D-A58C-2D0F1486213E}">
      <dgm:prSet/>
      <dgm:spPr/>
      <dgm:t>
        <a:bodyPr/>
        <a:lstStyle/>
        <a:p>
          <a:endParaRPr lang="fr-FR"/>
        </a:p>
      </dgm:t>
    </dgm:pt>
    <dgm:pt modelId="{2C4A334A-B07F-4A0E-949C-46BF41901B5F}" type="sibTrans" cxnId="{B11619D0-1021-471D-A58C-2D0F1486213E}">
      <dgm:prSet/>
      <dgm:spPr/>
      <dgm:t>
        <a:bodyPr/>
        <a:lstStyle/>
        <a:p>
          <a:endParaRPr lang="fr-FR"/>
        </a:p>
      </dgm:t>
    </dgm:pt>
    <dgm:pt modelId="{4BAC9567-21F9-4A94-8D12-7E58D73E23B5}">
      <dgm:prSet phldrT="[Texte]"/>
      <dgm:spPr/>
      <dgm:t>
        <a:bodyPr/>
        <a:lstStyle/>
        <a:p>
          <a:endParaRPr lang="fr-FR" dirty="0"/>
        </a:p>
      </dgm:t>
    </dgm:pt>
    <dgm:pt modelId="{F49AA066-CA14-47FC-9443-C260E9E569AE}" type="parTrans" cxnId="{4E131308-8810-4385-822D-88F67F5B23BE}">
      <dgm:prSet/>
      <dgm:spPr/>
      <dgm:t>
        <a:bodyPr/>
        <a:lstStyle/>
        <a:p>
          <a:endParaRPr lang="fr-FR"/>
        </a:p>
      </dgm:t>
    </dgm:pt>
    <dgm:pt modelId="{C41D6F05-A8DC-4880-8B0D-76DBE6FC22D3}" type="sibTrans" cxnId="{4E131308-8810-4385-822D-88F67F5B23BE}">
      <dgm:prSet/>
      <dgm:spPr/>
      <dgm:t>
        <a:bodyPr/>
        <a:lstStyle/>
        <a:p>
          <a:endParaRPr lang="fr-FR"/>
        </a:p>
      </dgm:t>
    </dgm:pt>
    <dgm:pt modelId="{0BF3D6A0-9BEC-42BB-91FD-D0CCE7EA4D4A}">
      <dgm:prSet phldrT="[Texte]"/>
      <dgm:spPr/>
      <dgm:t>
        <a:bodyPr/>
        <a:lstStyle/>
        <a:p>
          <a:endParaRPr lang="fr-FR" dirty="0"/>
        </a:p>
      </dgm:t>
    </dgm:pt>
    <dgm:pt modelId="{6E90F547-DCFB-44B3-AA30-0BCCA726EBC7}" type="parTrans" cxnId="{AAAA0474-AF3D-4F0D-BF38-60D53860A2E4}">
      <dgm:prSet/>
      <dgm:spPr/>
      <dgm:t>
        <a:bodyPr/>
        <a:lstStyle/>
        <a:p>
          <a:endParaRPr lang="fr-FR"/>
        </a:p>
      </dgm:t>
    </dgm:pt>
    <dgm:pt modelId="{09F36334-3D1A-4890-A8B5-D73AEB50591D}" type="sibTrans" cxnId="{AAAA0474-AF3D-4F0D-BF38-60D53860A2E4}">
      <dgm:prSet/>
      <dgm:spPr/>
      <dgm:t>
        <a:bodyPr/>
        <a:lstStyle/>
        <a:p>
          <a:endParaRPr lang="fr-FR"/>
        </a:p>
      </dgm:t>
    </dgm:pt>
    <dgm:pt modelId="{97520758-8D11-4CF6-B077-9BA944454E0D}">
      <dgm:prSet custT="1"/>
      <dgm:spPr/>
      <dgm:t>
        <a:bodyPr/>
        <a:lstStyle/>
        <a:p>
          <a:pPr algn="ctr"/>
          <a:r>
            <a:rPr lang="fr-FR" sz="1200" dirty="0" smtClean="0"/>
            <a:t>texte n</a:t>
          </a:r>
        </a:p>
      </dgm:t>
    </dgm:pt>
    <dgm:pt modelId="{06700F15-2EB0-4234-A042-83D9B4C0F24B}" type="sibTrans" cxnId="{1125C352-A54D-4420-8D2F-03F80AA8884A}">
      <dgm:prSet/>
      <dgm:spPr/>
      <dgm:t>
        <a:bodyPr/>
        <a:lstStyle/>
        <a:p>
          <a:endParaRPr lang="fr-FR"/>
        </a:p>
      </dgm:t>
    </dgm:pt>
    <dgm:pt modelId="{D673A1D2-DE8A-413A-BAEC-704CCA0CBF75}" type="parTrans" cxnId="{1125C352-A54D-4420-8D2F-03F80AA8884A}">
      <dgm:prSet/>
      <dgm:spPr/>
      <dgm:t>
        <a:bodyPr/>
        <a:lstStyle/>
        <a:p>
          <a:endParaRPr lang="fr-FR"/>
        </a:p>
      </dgm:t>
    </dgm:pt>
    <dgm:pt modelId="{76BC33A2-F318-4715-8B56-743F5739A4DB}" type="pres">
      <dgm:prSet presAssocID="{6DDE82C1-EE2A-4013-833B-1423F811D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C28EC8F-BF23-40AC-86D0-0E43201CA2F7}" type="pres">
      <dgm:prSet presAssocID="{1C8BEC5D-C419-4B8D-BD94-5D3FCB3FC20D}" presName="node" presStyleLbl="node1" presStyleIdx="0" presStyleCnt="4" custLinFactNeighborX="-785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AAAB98-1985-4FFC-A84C-6293F60E105D}" type="pres">
      <dgm:prSet presAssocID="{36F3FB83-72DB-4EF3-8FBA-0662AB86685A}" presName="sibTrans" presStyleCnt="0"/>
      <dgm:spPr/>
    </dgm:pt>
    <dgm:pt modelId="{48E70F18-5899-4AA5-919A-A248D7EE2EF5}" type="pres">
      <dgm:prSet presAssocID="{D7F6AFE5-CD7D-4C66-8FC7-3B3C9A2AF5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58EE5D-5F54-4F67-9903-81B8C1ACD497}" type="pres">
      <dgm:prSet presAssocID="{3DA842C2-E8A6-4E8B-B115-7DA3233DCCA9}" presName="sibTrans" presStyleCnt="0"/>
      <dgm:spPr/>
    </dgm:pt>
    <dgm:pt modelId="{5F0799EE-723E-4B7A-809F-B01790C14641}" type="pres">
      <dgm:prSet presAssocID="{5FE5826F-A8B1-40BB-9822-FB3F0E7D21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DB2407-8974-41A5-A720-7773D30E57A6}" type="pres">
      <dgm:prSet presAssocID="{A51FA9FA-8CD1-45A1-8661-3A4371D95250}" presName="sibTrans" presStyleCnt="0"/>
      <dgm:spPr/>
    </dgm:pt>
    <dgm:pt modelId="{B1B5F2BB-2160-441B-979F-64B9D5E9C09A}" type="pres">
      <dgm:prSet presAssocID="{97520758-8D11-4CF6-B077-9BA944454E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4C56AE6-9B0B-4341-A9BB-AD448B881266}" srcId="{6DDE82C1-EE2A-4013-833B-1423F811DA90}" destId="{5FE5826F-A8B1-40BB-9822-FB3F0E7D2150}" srcOrd="2" destOrd="0" parTransId="{003D1D1B-7A00-44F2-9A31-EC50C587D238}" sibTransId="{A51FA9FA-8CD1-45A1-8661-3A4371D95250}"/>
    <dgm:cxn modelId="{9588A7FD-3767-0949-AC50-06DA0C8C264C}" type="presOf" srcId="{4BAC9567-21F9-4A94-8D12-7E58D73E23B5}" destId="{48E70F18-5899-4AA5-919A-A248D7EE2EF5}" srcOrd="0" destOrd="3" presId="urn:microsoft.com/office/officeart/2005/8/layout/hList6"/>
    <dgm:cxn modelId="{FBE92D08-C8AF-BC47-936C-C35A69AC6EFC}" type="presOf" srcId="{A7F3A164-FC4C-455E-B9F1-63BE325DFA1E}" destId="{5F0799EE-723E-4B7A-809F-B01790C14641}" srcOrd="0" destOrd="2" presId="urn:microsoft.com/office/officeart/2005/8/layout/hList6"/>
    <dgm:cxn modelId="{AD1A269C-45F1-4B1A-8433-F6AB17FF7BE2}" srcId="{1C8BEC5D-C419-4B8D-BD94-5D3FCB3FC20D}" destId="{3DF6B63F-EACD-4A6C-8974-513489F047E0}" srcOrd="0" destOrd="0" parTransId="{DBFDC569-E319-4023-AE32-B08A20F27B1B}" sibTransId="{E2B9A251-A9D2-45CC-9B95-CFC605585CAA}"/>
    <dgm:cxn modelId="{4CD4D594-29B2-5B46-88EA-18612603D81C}" type="presOf" srcId="{C2A06E07-285A-4C5F-9672-8719DE56DB1E}" destId="{5F0799EE-723E-4B7A-809F-B01790C14641}" srcOrd="0" destOrd="1" presId="urn:microsoft.com/office/officeart/2005/8/layout/hList6"/>
    <dgm:cxn modelId="{1125C352-A54D-4420-8D2F-03F80AA8884A}" srcId="{6DDE82C1-EE2A-4013-833B-1423F811DA90}" destId="{97520758-8D11-4CF6-B077-9BA944454E0D}" srcOrd="3" destOrd="0" parTransId="{D673A1D2-DE8A-413A-BAEC-704CCA0CBF75}" sibTransId="{06700F15-2EB0-4234-A042-83D9B4C0F24B}"/>
    <dgm:cxn modelId="{33FBFDAF-9F07-4BCA-9169-15930E177831}" srcId="{5FE5826F-A8B1-40BB-9822-FB3F0E7D2150}" destId="{C2A06E07-285A-4C5F-9672-8719DE56DB1E}" srcOrd="0" destOrd="0" parTransId="{4ED56287-B504-4463-BDB4-8064609294CE}" sibTransId="{4EBD4D1F-89F1-450E-A3CE-7C15C21BD874}"/>
    <dgm:cxn modelId="{48830EAF-8700-BE43-8C87-714C5E357ECC}" type="presOf" srcId="{3DF6B63F-EACD-4A6C-8974-513489F047E0}" destId="{CC28EC8F-BF23-40AC-86D0-0E43201CA2F7}" srcOrd="0" destOrd="1" presId="urn:microsoft.com/office/officeart/2005/8/layout/hList6"/>
    <dgm:cxn modelId="{6B07B602-898D-FB4C-8521-2AEFE684108C}" type="presOf" srcId="{0C8E1E45-F3E2-426D-8AAC-96E8CA7423BA}" destId="{48E70F18-5899-4AA5-919A-A248D7EE2EF5}" srcOrd="0" destOrd="2" presId="urn:microsoft.com/office/officeart/2005/8/layout/hList6"/>
    <dgm:cxn modelId="{9614E42A-7EAB-7B4A-BDAF-55EFC9EE2169}" type="presOf" srcId="{B2CCF2F4-A2FE-443F-B05B-D01CC19117DC}" destId="{48E70F18-5899-4AA5-919A-A248D7EE2EF5}" srcOrd="0" destOrd="1" presId="urn:microsoft.com/office/officeart/2005/8/layout/hList6"/>
    <dgm:cxn modelId="{7CB598CD-5E84-664E-A4FA-1DE434EE7A58}" type="presOf" srcId="{D7F6AFE5-CD7D-4C66-8FC7-3B3C9A2AF525}" destId="{48E70F18-5899-4AA5-919A-A248D7EE2EF5}" srcOrd="0" destOrd="0" presId="urn:microsoft.com/office/officeart/2005/8/layout/hList6"/>
    <dgm:cxn modelId="{FF53A47A-7432-4CD0-B879-A903BBD5A1BC}" srcId="{D7F6AFE5-CD7D-4C66-8FC7-3B3C9A2AF525}" destId="{B2CCF2F4-A2FE-443F-B05B-D01CC19117DC}" srcOrd="0" destOrd="0" parTransId="{252328C5-D698-4D83-B977-B1BE2470BF5F}" sibTransId="{EF281B14-A87F-41CE-B3D8-C4169102A41D}"/>
    <dgm:cxn modelId="{0A115D04-541C-0243-B90D-B2248FCE5B52}" type="presOf" srcId="{1C8BEC5D-C419-4B8D-BD94-5D3FCB3FC20D}" destId="{CC28EC8F-BF23-40AC-86D0-0E43201CA2F7}" srcOrd="0" destOrd="0" presId="urn:microsoft.com/office/officeart/2005/8/layout/hList6"/>
    <dgm:cxn modelId="{A9CE7259-0259-4BFB-A2DB-13BDEB051A24}" srcId="{1C8BEC5D-C419-4B8D-BD94-5D3FCB3FC20D}" destId="{E061C71F-C1D2-41A1-A586-2B27137BBAD1}" srcOrd="1" destOrd="0" parTransId="{428F03EC-5FBD-4F04-8A67-2BA0F17BBB4B}" sibTransId="{19FD5687-0242-4ED2-A216-0EB984E97AE1}"/>
    <dgm:cxn modelId="{49652A1C-1206-4EC5-AA9F-667437E9EC50}" srcId="{5FE5826F-A8B1-40BB-9822-FB3F0E7D2150}" destId="{A7F3A164-FC4C-455E-B9F1-63BE325DFA1E}" srcOrd="1" destOrd="0" parTransId="{BEE96CE3-7162-465C-894C-60E5F57A153B}" sibTransId="{42E1A4F6-F922-4CA0-87BC-D3F0BF399369}"/>
    <dgm:cxn modelId="{4E131308-8810-4385-822D-88F67F5B23BE}" srcId="{D7F6AFE5-CD7D-4C66-8FC7-3B3C9A2AF525}" destId="{4BAC9567-21F9-4A94-8D12-7E58D73E23B5}" srcOrd="2" destOrd="0" parTransId="{F49AA066-CA14-47FC-9443-C260E9E569AE}" sibTransId="{C41D6F05-A8DC-4880-8B0D-76DBE6FC22D3}"/>
    <dgm:cxn modelId="{B1BF4452-59A9-D04F-B4BC-CDEF996C61BD}" type="presOf" srcId="{97520758-8D11-4CF6-B077-9BA944454E0D}" destId="{B1B5F2BB-2160-441B-979F-64B9D5E9C09A}" srcOrd="0" destOrd="0" presId="urn:microsoft.com/office/officeart/2005/8/layout/hList6"/>
    <dgm:cxn modelId="{80C73B1F-828A-4122-B912-EC7C1AC411F9}" srcId="{D7F6AFE5-CD7D-4C66-8FC7-3B3C9A2AF525}" destId="{0C8E1E45-F3E2-426D-8AAC-96E8CA7423BA}" srcOrd="1" destOrd="0" parTransId="{33CF8621-4874-4CA7-B480-7154B8097D10}" sibTransId="{DCC749E1-9F39-403A-A0AF-7D010EE45A91}"/>
    <dgm:cxn modelId="{AAAA0474-AF3D-4F0D-BF38-60D53860A2E4}" srcId="{5FE5826F-A8B1-40BB-9822-FB3F0E7D2150}" destId="{0BF3D6A0-9BEC-42BB-91FD-D0CCE7EA4D4A}" srcOrd="2" destOrd="0" parTransId="{6E90F547-DCFB-44B3-AA30-0BCCA726EBC7}" sibTransId="{09F36334-3D1A-4890-A8B5-D73AEB50591D}"/>
    <dgm:cxn modelId="{70CD00EB-6B28-DE45-A6B0-CF7CAC64BE27}" type="presOf" srcId="{6DDE82C1-EE2A-4013-833B-1423F811DA90}" destId="{76BC33A2-F318-4715-8B56-743F5739A4DB}" srcOrd="0" destOrd="0" presId="urn:microsoft.com/office/officeart/2005/8/layout/hList6"/>
    <dgm:cxn modelId="{B89A8C5D-F4D6-1A4A-BE55-428C066EC6D8}" type="presOf" srcId="{9E725B80-7306-40EB-8B0A-432788865104}" destId="{CC28EC8F-BF23-40AC-86D0-0E43201CA2F7}" srcOrd="0" destOrd="3" presId="urn:microsoft.com/office/officeart/2005/8/layout/hList6"/>
    <dgm:cxn modelId="{A4D437B0-5D23-1B40-B133-478DD4905A4B}" type="presOf" srcId="{5FE5826F-A8B1-40BB-9822-FB3F0E7D2150}" destId="{5F0799EE-723E-4B7A-809F-B01790C14641}" srcOrd="0" destOrd="0" presId="urn:microsoft.com/office/officeart/2005/8/layout/hList6"/>
    <dgm:cxn modelId="{B8EA66D7-A14B-4BBD-BCFC-1D7407883C04}" srcId="{6DDE82C1-EE2A-4013-833B-1423F811DA90}" destId="{1C8BEC5D-C419-4B8D-BD94-5D3FCB3FC20D}" srcOrd="0" destOrd="0" parTransId="{14BA44FD-68C5-4FF2-A043-12A3213BB449}" sibTransId="{36F3FB83-72DB-4EF3-8FBA-0662AB86685A}"/>
    <dgm:cxn modelId="{B11619D0-1021-471D-A58C-2D0F1486213E}" srcId="{1C8BEC5D-C419-4B8D-BD94-5D3FCB3FC20D}" destId="{9E725B80-7306-40EB-8B0A-432788865104}" srcOrd="2" destOrd="0" parTransId="{83D5AEF7-EAEA-4CA7-9C92-FBB2BD63DD3C}" sibTransId="{2C4A334A-B07F-4A0E-949C-46BF41901B5F}"/>
    <dgm:cxn modelId="{E8B352E1-CDC7-E843-A8BD-D93A1B03A7A7}" type="presOf" srcId="{E061C71F-C1D2-41A1-A586-2B27137BBAD1}" destId="{CC28EC8F-BF23-40AC-86D0-0E43201CA2F7}" srcOrd="0" destOrd="2" presId="urn:microsoft.com/office/officeart/2005/8/layout/hList6"/>
    <dgm:cxn modelId="{FA4A82C5-D957-D74C-B66F-50DEF29E7E3F}" type="presOf" srcId="{0BF3D6A0-9BEC-42BB-91FD-D0CCE7EA4D4A}" destId="{5F0799EE-723E-4B7A-809F-B01790C14641}" srcOrd="0" destOrd="3" presId="urn:microsoft.com/office/officeart/2005/8/layout/hList6"/>
    <dgm:cxn modelId="{BE927737-85A6-44C9-8FA3-C6BF37ACEA6D}" srcId="{6DDE82C1-EE2A-4013-833B-1423F811DA90}" destId="{D7F6AFE5-CD7D-4C66-8FC7-3B3C9A2AF525}" srcOrd="1" destOrd="0" parTransId="{D91D61A4-33B6-4557-A31E-04D3575C65D8}" sibTransId="{3DA842C2-E8A6-4E8B-B115-7DA3233DCCA9}"/>
    <dgm:cxn modelId="{3C791F59-A874-1F4B-924D-F1FA53BF01DC}" type="presParOf" srcId="{76BC33A2-F318-4715-8B56-743F5739A4DB}" destId="{CC28EC8F-BF23-40AC-86D0-0E43201CA2F7}" srcOrd="0" destOrd="0" presId="urn:microsoft.com/office/officeart/2005/8/layout/hList6"/>
    <dgm:cxn modelId="{A030ABF5-332B-984E-8BD9-C49093EDA946}" type="presParOf" srcId="{76BC33A2-F318-4715-8B56-743F5739A4DB}" destId="{0CAAAB98-1985-4FFC-A84C-6293F60E105D}" srcOrd="1" destOrd="0" presId="urn:microsoft.com/office/officeart/2005/8/layout/hList6"/>
    <dgm:cxn modelId="{1899BBB9-063C-AF4F-A5BF-D0A599DB18CB}" type="presParOf" srcId="{76BC33A2-F318-4715-8B56-743F5739A4DB}" destId="{48E70F18-5899-4AA5-919A-A248D7EE2EF5}" srcOrd="2" destOrd="0" presId="urn:microsoft.com/office/officeart/2005/8/layout/hList6"/>
    <dgm:cxn modelId="{3C793374-49A0-584C-8925-3004C67E778C}" type="presParOf" srcId="{76BC33A2-F318-4715-8B56-743F5739A4DB}" destId="{3758EE5D-5F54-4F67-9903-81B8C1ACD497}" srcOrd="3" destOrd="0" presId="urn:microsoft.com/office/officeart/2005/8/layout/hList6"/>
    <dgm:cxn modelId="{52371A68-FC50-C245-A59B-D7C516945EA4}" type="presParOf" srcId="{76BC33A2-F318-4715-8B56-743F5739A4DB}" destId="{5F0799EE-723E-4B7A-809F-B01790C14641}" srcOrd="4" destOrd="0" presId="urn:microsoft.com/office/officeart/2005/8/layout/hList6"/>
    <dgm:cxn modelId="{A289BEA8-0DF1-0C40-A6EF-1951071320B7}" type="presParOf" srcId="{76BC33A2-F318-4715-8B56-743F5739A4DB}" destId="{F2DB2407-8974-41A5-A720-7773D30E57A6}" srcOrd="5" destOrd="0" presId="urn:microsoft.com/office/officeart/2005/8/layout/hList6"/>
    <dgm:cxn modelId="{919AA68E-2789-834B-B847-2ACDD3F49FF5}" type="presParOf" srcId="{76BC33A2-F318-4715-8B56-743F5739A4DB}" destId="{B1B5F2BB-2160-441B-979F-64B9D5E9C09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BEB78-F56C-49BE-AD38-6C7EF0B092B6}">
      <dsp:nvSpPr>
        <dsp:cNvPr id="0" name=""/>
        <dsp:cNvSpPr/>
      </dsp:nvSpPr>
      <dsp:spPr>
        <a:xfrm>
          <a:off x="596344" y="501573"/>
          <a:ext cx="613033" cy="61303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 </a:t>
          </a:r>
        </a:p>
      </dsp:txBody>
      <dsp:txXfrm>
        <a:off x="719591" y="645173"/>
        <a:ext cx="366539" cy="315112"/>
      </dsp:txXfrm>
    </dsp:sp>
    <dsp:sp modelId="{852AA856-45DE-417A-B10A-29E4547FE1A1}">
      <dsp:nvSpPr>
        <dsp:cNvPr id="0" name=""/>
        <dsp:cNvSpPr/>
      </dsp:nvSpPr>
      <dsp:spPr>
        <a:xfrm>
          <a:off x="239669" y="356674"/>
          <a:ext cx="445842" cy="4458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 </a:t>
          </a:r>
        </a:p>
      </dsp:txBody>
      <dsp:txXfrm>
        <a:off x="351911" y="469594"/>
        <a:ext cx="221358" cy="220002"/>
      </dsp:txXfrm>
    </dsp:sp>
    <dsp:sp modelId="{0DE76AEF-4CF9-4415-88A6-C4434EE12DA9}">
      <dsp:nvSpPr>
        <dsp:cNvPr id="0" name=""/>
        <dsp:cNvSpPr/>
      </dsp:nvSpPr>
      <dsp:spPr>
        <a:xfrm rot="20700000">
          <a:off x="489387" y="49088"/>
          <a:ext cx="436834" cy="43683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 </a:t>
          </a:r>
        </a:p>
      </dsp:txBody>
      <dsp:txXfrm rot="-20700000">
        <a:off x="585198" y="144898"/>
        <a:ext cx="245213" cy="245213"/>
      </dsp:txXfrm>
    </dsp:sp>
    <dsp:sp modelId="{EC8AAB12-8093-4B91-B26D-47B92F49F96C}">
      <dsp:nvSpPr>
        <dsp:cNvPr id="0" name=""/>
        <dsp:cNvSpPr/>
      </dsp:nvSpPr>
      <dsp:spPr>
        <a:xfrm>
          <a:off x="521468" y="423457"/>
          <a:ext cx="784683" cy="784683"/>
        </a:xfrm>
        <a:prstGeom prst="circularArrow">
          <a:avLst>
            <a:gd name="adj1" fmla="val 4687"/>
            <a:gd name="adj2" fmla="val 299029"/>
            <a:gd name="adj3" fmla="val 2316848"/>
            <a:gd name="adj4" fmla="val 163900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A1ED8-2371-4E8F-B14A-4EEC0FA7056D}">
      <dsp:nvSpPr>
        <dsp:cNvPr id="0" name=""/>
        <dsp:cNvSpPr/>
      </dsp:nvSpPr>
      <dsp:spPr>
        <a:xfrm>
          <a:off x="160712" y="271242"/>
          <a:ext cx="570121" cy="5701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90740-1624-4E68-BFE1-7C1CF7E31FE3}">
      <dsp:nvSpPr>
        <dsp:cNvPr id="0" name=""/>
        <dsp:cNvSpPr/>
      </dsp:nvSpPr>
      <dsp:spPr>
        <a:xfrm>
          <a:off x="388342" y="-33378"/>
          <a:ext cx="614705" cy="6147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BEB78-F56C-49BE-AD38-6C7EF0B092B6}">
      <dsp:nvSpPr>
        <dsp:cNvPr id="0" name=""/>
        <dsp:cNvSpPr/>
      </dsp:nvSpPr>
      <dsp:spPr>
        <a:xfrm>
          <a:off x="596344" y="501573"/>
          <a:ext cx="613033" cy="61303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 </a:t>
          </a:r>
        </a:p>
      </dsp:txBody>
      <dsp:txXfrm>
        <a:off x="719591" y="645173"/>
        <a:ext cx="366539" cy="315112"/>
      </dsp:txXfrm>
    </dsp:sp>
    <dsp:sp modelId="{852AA856-45DE-417A-B10A-29E4547FE1A1}">
      <dsp:nvSpPr>
        <dsp:cNvPr id="0" name=""/>
        <dsp:cNvSpPr/>
      </dsp:nvSpPr>
      <dsp:spPr>
        <a:xfrm>
          <a:off x="239669" y="356674"/>
          <a:ext cx="445842" cy="4458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 </a:t>
          </a:r>
        </a:p>
      </dsp:txBody>
      <dsp:txXfrm>
        <a:off x="351911" y="469594"/>
        <a:ext cx="221358" cy="220002"/>
      </dsp:txXfrm>
    </dsp:sp>
    <dsp:sp modelId="{0DE76AEF-4CF9-4415-88A6-C4434EE12DA9}">
      <dsp:nvSpPr>
        <dsp:cNvPr id="0" name=""/>
        <dsp:cNvSpPr/>
      </dsp:nvSpPr>
      <dsp:spPr>
        <a:xfrm rot="20700000">
          <a:off x="489387" y="49088"/>
          <a:ext cx="436834" cy="43683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 </a:t>
          </a:r>
        </a:p>
      </dsp:txBody>
      <dsp:txXfrm rot="-20700000">
        <a:off x="585198" y="144898"/>
        <a:ext cx="245213" cy="245213"/>
      </dsp:txXfrm>
    </dsp:sp>
    <dsp:sp modelId="{EC8AAB12-8093-4B91-B26D-47B92F49F96C}">
      <dsp:nvSpPr>
        <dsp:cNvPr id="0" name=""/>
        <dsp:cNvSpPr/>
      </dsp:nvSpPr>
      <dsp:spPr>
        <a:xfrm>
          <a:off x="521468" y="423457"/>
          <a:ext cx="784683" cy="784683"/>
        </a:xfrm>
        <a:prstGeom prst="circularArrow">
          <a:avLst>
            <a:gd name="adj1" fmla="val 4687"/>
            <a:gd name="adj2" fmla="val 299029"/>
            <a:gd name="adj3" fmla="val 2316848"/>
            <a:gd name="adj4" fmla="val 163900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A1ED8-2371-4E8F-B14A-4EEC0FA7056D}">
      <dsp:nvSpPr>
        <dsp:cNvPr id="0" name=""/>
        <dsp:cNvSpPr/>
      </dsp:nvSpPr>
      <dsp:spPr>
        <a:xfrm>
          <a:off x="160712" y="271242"/>
          <a:ext cx="570121" cy="5701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90740-1624-4E68-BFE1-7C1CF7E31FE3}">
      <dsp:nvSpPr>
        <dsp:cNvPr id="0" name=""/>
        <dsp:cNvSpPr/>
      </dsp:nvSpPr>
      <dsp:spPr>
        <a:xfrm>
          <a:off x="388342" y="-33378"/>
          <a:ext cx="614705" cy="6147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8EC8F-BF23-40AC-86D0-0E43201CA2F7}">
      <dsp:nvSpPr>
        <dsp:cNvPr id="0" name=""/>
        <dsp:cNvSpPr/>
      </dsp:nvSpPr>
      <dsp:spPr>
        <a:xfrm rot="16200000">
          <a:off x="-375031" y="375685"/>
          <a:ext cx="1392789" cy="641419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678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Article 1</a:t>
          </a:r>
          <a:endParaRPr lang="fr-FR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Titre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Résumé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Mots clés</a:t>
          </a:r>
          <a:endParaRPr lang="fr-FR" sz="900" kern="1200" dirty="0"/>
        </a:p>
      </dsp:txBody>
      <dsp:txXfrm rot="5400000">
        <a:off x="654" y="278558"/>
        <a:ext cx="641419" cy="835673"/>
      </dsp:txXfrm>
    </dsp:sp>
    <dsp:sp modelId="{48E70F18-5899-4AA5-919A-A248D7EE2EF5}">
      <dsp:nvSpPr>
        <dsp:cNvPr id="0" name=""/>
        <dsp:cNvSpPr/>
      </dsp:nvSpPr>
      <dsp:spPr>
        <a:xfrm rot="16200000">
          <a:off x="314494" y="375685"/>
          <a:ext cx="1392789" cy="641419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678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Article 2</a:t>
          </a:r>
          <a:endParaRPr lang="fr-FR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Titre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Résumé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Mots clés</a:t>
          </a:r>
          <a:endParaRPr lang="fr-FR" sz="900" kern="1200" dirty="0"/>
        </a:p>
      </dsp:txBody>
      <dsp:txXfrm rot="5400000">
        <a:off x="690179" y="278558"/>
        <a:ext cx="641419" cy="835673"/>
      </dsp:txXfrm>
    </dsp:sp>
    <dsp:sp modelId="{5F0799EE-723E-4B7A-809F-B01790C14641}">
      <dsp:nvSpPr>
        <dsp:cNvPr id="0" name=""/>
        <dsp:cNvSpPr/>
      </dsp:nvSpPr>
      <dsp:spPr>
        <a:xfrm rot="16200000">
          <a:off x="1004021" y="375685"/>
          <a:ext cx="1392789" cy="641419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2678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…</a:t>
          </a:r>
          <a:endParaRPr lang="fr-FR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Titre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Résumé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Mots clés</a:t>
          </a:r>
          <a:endParaRPr lang="fr-FR" sz="900" kern="1200" dirty="0"/>
        </a:p>
      </dsp:txBody>
      <dsp:txXfrm rot="5400000">
        <a:off x="1379706" y="278558"/>
        <a:ext cx="641419" cy="835673"/>
      </dsp:txXfrm>
    </dsp:sp>
    <dsp:sp modelId="{B1B5F2BB-2160-441B-979F-64B9D5E9C09A}">
      <dsp:nvSpPr>
        <dsp:cNvPr id="0" name=""/>
        <dsp:cNvSpPr/>
      </dsp:nvSpPr>
      <dsp:spPr>
        <a:xfrm rot="16200000">
          <a:off x="1693547" y="375685"/>
          <a:ext cx="1392789" cy="641419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Article 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Titre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Résumé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Mots clés</a:t>
          </a:r>
          <a:endParaRPr lang="fr-FR" sz="900" b="1" kern="1200" dirty="0"/>
        </a:p>
      </dsp:txBody>
      <dsp:txXfrm rot="5400000">
        <a:off x="2069232" y="278558"/>
        <a:ext cx="641419" cy="835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8EC8F-BF23-40AC-86D0-0E43201CA2F7}">
      <dsp:nvSpPr>
        <dsp:cNvPr id="0" name=""/>
        <dsp:cNvSpPr/>
      </dsp:nvSpPr>
      <dsp:spPr>
        <a:xfrm rot="16200000">
          <a:off x="-417802" y="417802"/>
          <a:ext cx="1453675" cy="618070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398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Texte 1</a:t>
          </a:r>
          <a:endParaRPr lang="fr-F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 rot="5400000">
        <a:off x="0" y="290735"/>
        <a:ext cx="618070" cy="872205"/>
      </dsp:txXfrm>
    </dsp:sp>
    <dsp:sp modelId="{48E70F18-5899-4AA5-919A-A248D7EE2EF5}">
      <dsp:nvSpPr>
        <dsp:cNvPr id="0" name=""/>
        <dsp:cNvSpPr/>
      </dsp:nvSpPr>
      <dsp:spPr>
        <a:xfrm rot="16200000">
          <a:off x="247253" y="417802"/>
          <a:ext cx="1453675" cy="618070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398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Texte 2</a:t>
          </a:r>
          <a:endParaRPr lang="fr-F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 rot="5400000">
        <a:off x="665055" y="290735"/>
        <a:ext cx="618070" cy="872205"/>
      </dsp:txXfrm>
    </dsp:sp>
    <dsp:sp modelId="{5F0799EE-723E-4B7A-809F-B01790C14641}">
      <dsp:nvSpPr>
        <dsp:cNvPr id="0" name=""/>
        <dsp:cNvSpPr/>
      </dsp:nvSpPr>
      <dsp:spPr>
        <a:xfrm rot="16200000">
          <a:off x="911679" y="417802"/>
          <a:ext cx="1453675" cy="618070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398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…</a:t>
          </a:r>
          <a:endParaRPr lang="fr-F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 rot="5400000">
        <a:off x="1329481" y="290735"/>
        <a:ext cx="618070" cy="872205"/>
      </dsp:txXfrm>
    </dsp:sp>
    <dsp:sp modelId="{B1B5F2BB-2160-441B-979F-64B9D5E9C09A}">
      <dsp:nvSpPr>
        <dsp:cNvPr id="0" name=""/>
        <dsp:cNvSpPr/>
      </dsp:nvSpPr>
      <dsp:spPr>
        <a:xfrm rot="16200000">
          <a:off x="1576105" y="417802"/>
          <a:ext cx="1453675" cy="618070"/>
        </a:xfrm>
        <a:prstGeom prst="flowChartManualOperati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texte n</a:t>
          </a:r>
        </a:p>
      </dsp:txBody>
      <dsp:txXfrm rot="5400000">
        <a:off x="1993907" y="290735"/>
        <a:ext cx="618070" cy="872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963AC-1FE8-2E47-9556-5C5F243C20DA}" type="datetimeFigureOut">
              <a:rPr lang="fr-FR" smtClean="0"/>
              <a:t>07/04/2016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59315-C167-7F42-82F1-42553ABBBD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780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2381-699C-B846-B65E-41705A59CA4D}" type="datetimeFigureOut">
              <a:rPr lang="fr-FR" smtClean="0"/>
              <a:t>07/04/2016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8B91-CEE0-1848-B366-7ADF3F9E1C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87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image" Target="../media/image3.png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C8B91-CEE0-1848-B366-7ADF3F9E1CA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96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C8B91-CEE0-1848-B366-7ADF3F9E1CA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27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de </a:t>
            </a:r>
            <a:r>
              <a:rPr lang="fr-FR" dirty="0" err="1" smtClean="0"/>
              <a:t>bibio</a:t>
            </a:r>
            <a:r>
              <a:rPr lang="fr-FR" baseline="0" dirty="0" smtClean="0"/>
              <a:t> dans les article avant 1920 et revue avec </a:t>
            </a:r>
            <a:r>
              <a:rPr lang="fr-FR" baseline="0" dirty="0" err="1" smtClean="0"/>
              <a:t>défois</a:t>
            </a:r>
            <a:r>
              <a:rPr lang="fr-FR" baseline="0" dirty="0" smtClean="0"/>
              <a:t> des section </a:t>
            </a:r>
            <a:r>
              <a:rPr lang="fr-FR" baseline="0" dirty="0" err="1" smtClean="0"/>
              <a:t>bibio</a:t>
            </a:r>
            <a:r>
              <a:rPr lang="fr-FR" baseline="0" dirty="0" smtClean="0"/>
              <a:t> non </a:t>
            </a:r>
            <a:r>
              <a:rPr lang="fr-FR" baseline="0" dirty="0" err="1" smtClean="0"/>
              <a:t>détécté</a:t>
            </a:r>
            <a:r>
              <a:rPr lang="fr-FR" baseline="0" dirty="0" smtClean="0"/>
              <a:t> ou absente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C8B91-CEE0-1848-B366-7ADF3F9E1CA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8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objectifs du défi seront ouverts </a:t>
            </a:r>
          </a:p>
          <a:p>
            <a:r>
              <a:rPr lang="fr-FR" dirty="0" smtClean="0"/>
              <a:t>valorisation votre équipe et vos approches de fouille de données sur des cas concrets. Pour cette première année, les données vont concerner les </a:t>
            </a:r>
            <a:r>
              <a:rPr lang="fr-FR" smtClean="0"/>
              <a:t>publications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C8B91-CEE0-1848-B366-7ADF3F9E1CA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0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analyses présentées dans cet article, ont porté sur le contenu textuel décrit dans les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titres et les résumés des publications scientifiques présentées lors des 12 dernières éditions de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conférence EGC.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Pré-traitements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(omission des mots-outils, des ponctuations, etc.).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C8B91-CEE0-1848-B366-7ADF3F9E1CA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39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SzPct val="100000"/>
            </a:pPr>
            <a:r>
              <a:rPr lang="fr-FR" altLang="fr-FR" dirty="0" smtClean="0">
                <a:solidFill>
                  <a:srgbClr val="660099"/>
                </a:solidFill>
              </a:rPr>
              <a:t>Rendre la matrice moins creuse -&gt; (de 95% à 75%)</a:t>
            </a:r>
          </a:p>
          <a:p>
            <a:pPr lvl="1">
              <a:spcBef>
                <a:spcPct val="20000"/>
              </a:spcBef>
              <a:buSzPct val="100000"/>
            </a:pPr>
            <a:endParaRPr lang="fr-FR" altLang="fr-FR" dirty="0" smtClean="0">
              <a:solidFill>
                <a:srgbClr val="3399CC"/>
              </a:solidFill>
              <a:cs typeface="Arial" pitchFamily="34" charset="0"/>
            </a:endParaRPr>
          </a:p>
          <a:p>
            <a:pPr lvl="1"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endParaRPr lang="fr-FR" altLang="fr-FR" dirty="0" smtClean="0">
              <a:solidFill>
                <a:srgbClr val="3399CC"/>
              </a:solidFill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9B3-54BB-4EB8-A220-DC33D3D5BBE7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581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 err="1" smtClean="0"/>
              <a:t>We</a:t>
            </a:r>
            <a:r>
              <a:rPr lang="fr-FR" sz="1400" dirty="0" smtClean="0"/>
              <a:t> </a:t>
            </a:r>
            <a:r>
              <a:rPr lang="fr-FR" sz="1400" dirty="0" err="1" smtClean="0"/>
              <a:t>used</a:t>
            </a:r>
            <a:r>
              <a:rPr lang="fr-FR" sz="1400" dirty="0" smtClean="0"/>
              <a:t> the </a:t>
            </a:r>
            <a:r>
              <a:rPr lang="fr-FR" sz="1400" dirty="0" err="1" smtClean="0"/>
              <a:t>Collapsed</a:t>
            </a:r>
            <a:r>
              <a:rPr lang="fr-FR" sz="1400" dirty="0" smtClean="0"/>
              <a:t> Gibbs Sampler </a:t>
            </a:r>
            <a:r>
              <a:rPr lang="fr-FR" sz="1400" dirty="0" err="1" smtClean="0"/>
              <a:t>algorithm</a:t>
            </a:r>
            <a:r>
              <a:rPr lang="fr-FR" sz="1400" dirty="0" smtClean="0"/>
              <a:t> (Griffiths and </a:t>
            </a:r>
            <a:r>
              <a:rPr lang="fr-FR" sz="1400" dirty="0" err="1" smtClean="0"/>
              <a:t>Steyvers</a:t>
            </a:r>
            <a:r>
              <a:rPr lang="fr-FR" sz="1400" dirty="0" smtClean="0"/>
              <a:t>, 2004)</a:t>
            </a:r>
          </a:p>
          <a:p>
            <a:r>
              <a:rPr lang="fr-FR" sz="1400" dirty="0" smtClean="0"/>
              <a:t>Enlever les terme</a:t>
            </a:r>
            <a:r>
              <a:rPr lang="fr-FR" sz="1400" baseline="0" dirty="0" smtClean="0"/>
              <a:t> qui apparaisse moins de </a:t>
            </a:r>
            <a:r>
              <a:rPr lang="fr-FR" sz="1400" dirty="0" smtClean="0"/>
              <a:t>5 fois</a:t>
            </a:r>
            <a:r>
              <a:rPr lang="fr-FR" sz="1400" baseline="0" dirty="0" smtClean="0"/>
              <a:t> dans le corpus</a:t>
            </a:r>
          </a:p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C8B91-CEE0-1848-B366-7ADF3F9E1CA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38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L’intérêt du MDS apparaît évidemment lorsque les observations Y sont inconnues</a:t>
            </a:r>
          </a:p>
          <a:p>
            <a:r>
              <a:rPr lang="fr-FR" dirty="0" smtClean="0"/>
              <a:t>ou encore si l’on cherche la meilleure représentation euclidienne de</a:t>
            </a:r>
          </a:p>
          <a:p>
            <a:r>
              <a:rPr lang="fr-FR" dirty="0" smtClean="0"/>
              <a:t>distances non-euclidiennes entre les individus ;</a:t>
            </a:r>
          </a:p>
          <a:p>
            <a:r>
              <a:rPr lang="fr-FR" dirty="0" smtClean="0"/>
              <a:t>MDS est une ACP sur un tableau</a:t>
            </a:r>
            <a:r>
              <a:rPr lang="fr-FR" baseline="0" dirty="0" smtClean="0"/>
              <a:t> de distance</a:t>
            </a:r>
            <a:endParaRPr lang="fr-FR" dirty="0" smtClean="0"/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mesure divergence 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Kullback-Leibler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taille du nuage de termes de chaque thématique est relative au nombre de documents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la thématique et la taille des termes dans le nuage des thématiques est proportionnelle à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 fréquence mais aussi à leur spécificité. Ainsi, un terme très fréquent et dont la plupart des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occurrences est parmi les documents d’une thématique sera un mot plus grand dans le nuage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cette thématique.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(Sievert et Shirley (2014)) proposent une nouvelle approche dans ce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sens, basée sur la pondération à l’aide d’un paramètre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compris entre 0 et 1 qui représente la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estimée du terme dans les documents de la thématique par rapport à la distribution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marginale du terme dans le corpus global. L’utilisation de cette pondération à une valeur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proche de 0.5, nous permet d’obtenir les termes spécifiques de chacune des thématiques (en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sélectionnant ainsi ceux dont la majorité des occurrences se trouvent dans les articles de la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thématique).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peut observer que la thématique la plus importante, regroupant le plus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d’articles, est celle liée aux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Méthodes d’apprentissage supervisés, classification, arbres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Deux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 thématiques se retrouvent assez proches : la première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regroupe les approches basées le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clustering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cartographie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Kohonen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alors que la seconde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orientée sur les aspects liés à l’extraction de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Règles et de motifs fréquents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Nous remarquons aussi la proximité entre la thématique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Entrepôts de données et analyse multidimensionnelle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thématique liée au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Traitement d’image/vidéo et séquences spatio-temporelles"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enfin de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thématique liée aux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Représentations, explorations visuelles et à l’analyse de données génétiques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C8B91-CEE0-1848-B366-7ADF3F9E1CA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9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note qu’en 2009 il y a eu une baisse significative concernant la thématique 10 liée à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Recherche d’information, corpus textuels et documents XML" , tout comme en 2013 la thématique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liée aux Entrepôts de données et à l’analyse multidimensionnelle  a été absente pour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revenir fortement en 2015. Cette même dernière année, la thématique 5 liée à la Représentation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concepts, symbolique et sémantique  a diminué fortement.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Concernant l’évolution de chacune des thématiques nous constatons que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thématique 3 Règles et extraction de motifs fréquents  est bien représentée en 2005 et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 ; la thématique 6 Entrepôts de données et analyse multidimensionnelle  est sensiblement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mieux représentée en 2010 et 2015 comparé aux autres éditions ; la thématique 9 Graphes et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réseaux de communautés  connaît un point culminant en 2014 ; la thématique 2 Représentations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explorations visuelles, génétique  est bien représentée en 2004 et 2008 ; la thématique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Ontologies, sémantique et annotation de corpus de documents  connaît ponctuellement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uneconnaît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ponctuellement une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C8B91-CEE0-1848-B366-7ADF3F9E1CA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0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fond-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7"/>
          <p:cNvCxnSpPr/>
          <p:nvPr/>
        </p:nvCxnSpPr>
        <p:spPr>
          <a:xfrm>
            <a:off x="1403350" y="4076700"/>
            <a:ext cx="5240338" cy="14288"/>
          </a:xfrm>
          <a:prstGeom prst="line">
            <a:avLst/>
          </a:prstGeom>
          <a:ln w="952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68" y="3070486"/>
            <a:ext cx="7772400" cy="99054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6880" y="4131715"/>
            <a:ext cx="6400800" cy="1180952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6" name="Image 4" descr="fond-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/>
          </p:cNvSpPr>
          <p:nvPr/>
        </p:nvSpPr>
        <p:spPr bwMode="auto">
          <a:xfrm>
            <a:off x="2132013" y="6269038"/>
            <a:ext cx="4824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1200">
              <a:solidFill>
                <a:srgbClr val="562B7E"/>
              </a:solidFill>
            </a:endParaRPr>
          </a:p>
        </p:txBody>
      </p:sp>
      <p:sp>
        <p:nvSpPr>
          <p:cNvPr id="5" name="Espace réservé du numéro de diapositive 5"/>
          <p:cNvSpPr>
            <a:spLocks/>
          </p:cNvSpPr>
          <p:nvPr/>
        </p:nvSpPr>
        <p:spPr bwMode="auto">
          <a:xfrm>
            <a:off x="7708900" y="6424613"/>
            <a:ext cx="11699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72DCC89-BCCE-4978-936C-8BF84A80E7B9}" type="slidenum">
              <a:rPr lang="fr-FR" sz="1200" b="1">
                <a:solidFill>
                  <a:srgbClr val="562B7E"/>
                </a:solidFill>
              </a:rPr>
              <a:pPr algn="r"/>
              <a:t>‹#›</a:t>
            </a:fld>
            <a:endParaRPr lang="fr-FR" sz="1200" b="1">
              <a:solidFill>
                <a:srgbClr val="562B7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179512" y="5949280"/>
            <a:ext cx="1728192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86F10-6508-48F4-858D-2FB82F2009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1180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51563"/>
            <a:ext cx="4040188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31180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951563"/>
            <a:ext cx="4041775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1A7135-906C-4BBD-A928-6730027BFEA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9D9E2A-197B-4CCD-BFD2-A260C2CA93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14314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255682"/>
            <a:ext cx="5486400" cy="550328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9460"/>
            <a:ext cx="7772400" cy="8279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FEFDF4-DD5F-4151-926D-CCE6345C0F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143141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255682"/>
            <a:ext cx="5486400" cy="550328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9460"/>
            <a:ext cx="7772400" cy="8279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FEFDF4-DD5F-4151-926D-CCE6345C0F1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MAQ POWERT POINT ISH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9525"/>
            <a:ext cx="7772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39850"/>
            <a:ext cx="82296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32013" y="6269038"/>
            <a:ext cx="4824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62B7E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08900" y="6424613"/>
            <a:ext cx="11699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562B7E"/>
                </a:solidFill>
              </a:defRPr>
            </a:lvl1pPr>
          </a:lstStyle>
          <a:p>
            <a:fld id="{E6F9BBC8-8E06-410D-88FB-5DCAA6C0E45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51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0"/>
        </a:buBlip>
        <a:defRPr sz="2400" kern="1200">
          <a:solidFill>
            <a:srgbClr val="660099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1"/>
        </a:buBlip>
        <a:defRPr sz="2400" kern="1200">
          <a:solidFill>
            <a:srgbClr val="3399CC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onia.gu%C3%A9rin-hamdi@ish-lyon.cnrs.fr)" TargetMode="Externa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tiff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2.jpg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717032"/>
            <a:ext cx="10657184" cy="2088232"/>
          </a:xfrm>
        </p:spPr>
        <p:txBody>
          <a:bodyPr>
            <a:noAutofit/>
          </a:bodyPr>
          <a:lstStyle/>
          <a:p>
            <a:pPr algn="l"/>
            <a:r>
              <a:rPr lang="fr-FR" sz="2000" b="1" dirty="0"/>
              <a:t>Analyses sémantiques en SHS et extraction de connaissance </a:t>
            </a:r>
            <a:r>
              <a:rPr lang="fr-FR" sz="1800" b="1" dirty="0" smtClean="0"/>
              <a:t>:</a:t>
            </a:r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400" b="1" dirty="0" smtClean="0"/>
              <a:t>	</a:t>
            </a:r>
            <a:r>
              <a:rPr lang="fr-FR" sz="1600" b="1" dirty="0" smtClean="0">
                <a:sym typeface="Wingdings"/>
              </a:rPr>
              <a:t> </a:t>
            </a:r>
            <a:r>
              <a:rPr lang="fr-FR" sz="1600" b="1" dirty="0" smtClean="0"/>
              <a:t>« Capture </a:t>
            </a:r>
            <a:r>
              <a:rPr lang="fr-FR" sz="1600" b="1" dirty="0"/>
              <a:t>intelligente de réseaux </a:t>
            </a:r>
            <a:r>
              <a:rPr lang="fr-FR" sz="1600" b="1" dirty="0" smtClean="0"/>
              <a:t>d’auteurs » </a:t>
            </a:r>
            <a:br>
              <a:rPr lang="fr-FR" sz="1600" b="1" dirty="0" smtClean="0"/>
            </a:b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600" b="1" dirty="0"/>
              <a:t> </a:t>
            </a:r>
            <a:r>
              <a:rPr lang="fr-FR" sz="1600" b="1" dirty="0" smtClean="0"/>
              <a:t>	</a:t>
            </a:r>
            <a:r>
              <a:rPr lang="fr-FR" sz="1600" b="1" dirty="0" smtClean="0">
                <a:sym typeface="Wingdings"/>
              </a:rPr>
              <a:t> </a:t>
            </a:r>
            <a:r>
              <a:rPr lang="fr-FR" sz="1600" b="1" dirty="0"/>
              <a:t>« Analyses synchroniques et diachroniques </a:t>
            </a:r>
            <a:r>
              <a:rPr lang="fr-FR" sz="1600" b="1" dirty="0" smtClean="0"/>
              <a:t>des</a:t>
            </a:r>
            <a:br>
              <a:rPr lang="fr-FR" sz="1600" b="1" dirty="0" smtClean="0"/>
            </a:br>
            <a:r>
              <a:rPr lang="fr-FR" sz="1600" b="1" dirty="0"/>
              <a:t>	 </a:t>
            </a:r>
            <a:r>
              <a:rPr lang="fr-FR" sz="1600" b="1" dirty="0" smtClean="0"/>
              <a:t>      </a:t>
            </a:r>
            <a:r>
              <a:rPr lang="fr-FR" sz="1600" b="1" dirty="0"/>
              <a:t>thématiques </a:t>
            </a:r>
            <a:r>
              <a:rPr lang="fr-FR" sz="1600" b="1" dirty="0" smtClean="0"/>
              <a:t>dans un corpus textuel»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 smtClean="0"/>
              <a:t/>
            </a:r>
            <a:br>
              <a:rPr lang="fr-FR" sz="1600" b="1" dirty="0" smtClean="0"/>
            </a:br>
            <a:endParaRPr lang="fr-FR" sz="1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5949280"/>
            <a:ext cx="6400800" cy="1180952"/>
          </a:xfrm>
        </p:spPr>
        <p:txBody>
          <a:bodyPr>
            <a:normAutofit/>
          </a:bodyPr>
          <a:lstStyle/>
          <a:p>
            <a:endParaRPr lang="fr-FR" sz="1200" b="1" i="1" dirty="0" smtClean="0">
              <a:latin typeface="+mj-lt"/>
            </a:endParaRPr>
          </a:p>
          <a:p>
            <a:r>
              <a:rPr lang="fr-FR" sz="1600" b="1" i="1" dirty="0">
                <a:latin typeface="+mj-lt"/>
              </a:rPr>
              <a:t>8ème journée </a:t>
            </a:r>
            <a:r>
              <a:rPr lang="fr-FR" sz="1600" b="1" i="1" dirty="0" smtClean="0">
                <a:latin typeface="+mj-lt"/>
              </a:rPr>
              <a:t>annuelle </a:t>
            </a:r>
            <a:r>
              <a:rPr lang="fr-FR" sz="1600" b="1" i="1" dirty="0" smtClean="0">
                <a:solidFill>
                  <a:schemeClr val="bg1">
                    <a:alpha val="70000"/>
                  </a:schemeClr>
                </a:solidFill>
                <a:latin typeface="+mj-lt"/>
              </a:rPr>
              <a:t> </a:t>
            </a:r>
            <a:r>
              <a:rPr lang="fr-FR" sz="1600" b="1" i="1" dirty="0" smtClean="0">
                <a:solidFill>
                  <a:schemeClr val="bg1">
                    <a:alpha val="70000"/>
                  </a:schemeClr>
                </a:solidFill>
                <a:latin typeface="+mj-lt"/>
              </a:rPr>
              <a:t>ARAMIS, 07 avril 2016</a:t>
            </a:r>
            <a:endParaRPr lang="fr-FR" sz="1600" b="1" i="1" dirty="0">
              <a:solidFill>
                <a:schemeClr val="bg1">
                  <a:alpha val="7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8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Pour aller plus loin </a:t>
            </a:r>
            <a:endParaRPr lang="fr-FR" altLang="fr-FR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251520" y="1339850"/>
            <a:ext cx="8568952" cy="4451350"/>
          </a:xfrm>
        </p:spPr>
        <p:txBody>
          <a:bodyPr/>
          <a:lstStyle/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Détection </a:t>
            </a:r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automatique 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d’entités désambigüisées non présentent dans la bibliographie et dans les métadonnées initiales dans </a:t>
            </a:r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le corpus textuel via des extracteurs 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sémantiques.</a:t>
            </a:r>
          </a:p>
          <a:p>
            <a:endParaRPr lang="fr-FR" altLang="fr-FR" dirty="0" smtClean="0">
              <a:latin typeface="Arial" charset="0"/>
              <a:ea typeface="ＭＳ Ｐゴシック" charset="-128"/>
              <a:cs typeface="Arial" charset="0"/>
            </a:endParaRPr>
          </a:p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Utilisation </a:t>
            </a:r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des facettes pour la </a:t>
            </a:r>
            <a:endParaRPr lang="fr-FR" altLang="fr-FR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Construction </a:t>
            </a:r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de réseaux de thématiques, 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8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2- Analyses </a:t>
            </a:r>
            <a:r>
              <a:rPr lang="fr-FR" sz="2400" b="1" dirty="0"/>
              <a:t>synchroniques et diachroniques des </a:t>
            </a:r>
            <a:r>
              <a:rPr lang="fr-FR" sz="2400" b="1" dirty="0" smtClean="0"/>
              <a:t>thématiques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832444"/>
            <a:ext cx="9289032" cy="6025555"/>
          </a:xfrm>
        </p:spPr>
        <p:txBody>
          <a:bodyPr/>
          <a:lstStyle/>
          <a:p>
            <a:pPr lvl="2"/>
            <a:endParaRPr lang="fr-FR" b="1" i="1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lvl="2"/>
            <a:r>
              <a:rPr lang="fr-FR" b="1" i="1" dirty="0" smtClean="0">
                <a:latin typeface="Arial" charset="0"/>
                <a:ea typeface="ＭＳ Ｐゴシック" charset="-128"/>
                <a:cs typeface="Arial" charset="0"/>
              </a:rPr>
              <a:t>Sofiane Bouzid (</a:t>
            </a:r>
            <a:r>
              <a:rPr lang="fr-FR" b="1" i="1" dirty="0" err="1" smtClean="0">
                <a:latin typeface="Arial" charset="0"/>
                <a:ea typeface="ＭＳ Ｐゴシック" charset="-128"/>
                <a:cs typeface="Arial" charset="0"/>
              </a:rPr>
              <a:t>sofiane.bouzid@ish-lyon.cnrs.fr</a:t>
            </a:r>
            <a:r>
              <a:rPr lang="fr-FR" b="1" i="1" dirty="0" smtClean="0">
                <a:latin typeface="Arial" charset="0"/>
                <a:ea typeface="ＭＳ Ｐゴシック" charset="-128"/>
                <a:cs typeface="Arial" charset="0"/>
              </a:rPr>
              <a:t>)</a:t>
            </a:r>
            <a:endParaRPr lang="fr-FR" b="1" i="1" dirty="0">
              <a:latin typeface="Arial" charset="0"/>
              <a:ea typeface="ＭＳ Ｐゴシック" charset="-128"/>
              <a:cs typeface="Arial" charset="0"/>
            </a:endParaRPr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r>
              <a:rPr lang="fr-FR" dirty="0" smtClean="0"/>
              <a:t>Contexte </a:t>
            </a:r>
            <a:endParaRPr lang="fr-FR" dirty="0"/>
          </a:p>
          <a:p>
            <a:pPr lvl="1"/>
            <a:r>
              <a:rPr lang="fr-FR" dirty="0" smtClean="0"/>
              <a:t>Synchronie </a:t>
            </a:r>
            <a:r>
              <a:rPr lang="fr-FR" dirty="0"/>
              <a:t>: points communs, spécificités et  différences </a:t>
            </a:r>
          </a:p>
          <a:p>
            <a:pPr lvl="1"/>
            <a:r>
              <a:rPr lang="fr-FR" dirty="0" smtClean="0"/>
              <a:t>Extraction </a:t>
            </a:r>
            <a:r>
              <a:rPr lang="fr-FR" dirty="0"/>
              <a:t>et analyse des thématiques (proximités sémantiques des thématiques)</a:t>
            </a:r>
          </a:p>
          <a:p>
            <a:pPr lvl="1"/>
            <a:r>
              <a:rPr lang="fr-FR" dirty="0" smtClean="0"/>
              <a:t>Diachronie </a:t>
            </a:r>
            <a:r>
              <a:rPr lang="fr-FR" dirty="0"/>
              <a:t>des thématiques</a:t>
            </a:r>
          </a:p>
          <a:p>
            <a:pPr lvl="1"/>
            <a:r>
              <a:rPr lang="fr-FR" dirty="0" smtClean="0"/>
              <a:t>Conclusion</a:t>
            </a:r>
            <a:endParaRPr lang="fr-FR" dirty="0"/>
          </a:p>
          <a:p>
            <a:endParaRPr lang="fr-FR" sz="20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4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Contexte et objectifs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51350"/>
          </a:xfrm>
        </p:spPr>
        <p:txBody>
          <a:bodyPr/>
          <a:lstStyle/>
          <a:p>
            <a:r>
              <a:rPr lang="fr-FR" dirty="0" smtClean="0"/>
              <a:t>L’association </a:t>
            </a:r>
            <a:r>
              <a:rPr lang="fr-FR" dirty="0"/>
              <a:t>lance le premier défi </a:t>
            </a:r>
            <a:r>
              <a:rPr lang="fr-FR" dirty="0" smtClean="0"/>
              <a:t>EGC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L’objectif est d’expliquer </a:t>
            </a:r>
            <a:r>
              <a:rPr lang="fr-FR" dirty="0"/>
              <a:t>la structure et l'évolution de l'ensemble </a:t>
            </a:r>
            <a:r>
              <a:rPr lang="fr-FR" dirty="0" smtClean="0"/>
              <a:t>de la production scientifique </a:t>
            </a:r>
            <a:r>
              <a:rPr lang="fr-FR" dirty="0"/>
              <a:t>au fil des </a:t>
            </a:r>
            <a:r>
              <a:rPr lang="fr-FR" dirty="0" smtClean="0"/>
              <a:t>éditions</a:t>
            </a:r>
          </a:p>
          <a:p>
            <a:pPr lvl="1"/>
            <a:r>
              <a:rPr lang="fr-FR" dirty="0"/>
              <a:t>le contenu textuel décrit dans les articles en français (titre, résumé) entre 2004 et </a:t>
            </a:r>
            <a:r>
              <a:rPr lang="fr-FR" dirty="0" smtClean="0"/>
              <a:t>2015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0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Prétraitements du corpus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353914"/>
            <a:ext cx="9145016" cy="4451350"/>
          </a:xfrm>
        </p:spPr>
        <p:txBody>
          <a:bodyPr/>
          <a:lstStyle/>
          <a:p>
            <a:r>
              <a:rPr lang="fr-FR" dirty="0" smtClean="0"/>
              <a:t>Input : csv, </a:t>
            </a:r>
            <a:r>
              <a:rPr lang="fr-FR" dirty="0" err="1" smtClean="0"/>
              <a:t>txt</a:t>
            </a:r>
            <a:r>
              <a:rPr lang="fr-FR" dirty="0" smtClean="0"/>
              <a:t>, htm, </a:t>
            </a:r>
            <a:r>
              <a:rPr lang="fr-FR" dirty="0" err="1" smtClean="0"/>
              <a:t>pdf</a:t>
            </a:r>
            <a:r>
              <a:rPr lang="fr-FR" dirty="0" smtClean="0"/>
              <a:t> </a:t>
            </a:r>
            <a:r>
              <a:rPr lang="fr-FR" dirty="0" err="1" smtClean="0"/>
              <a:t>xml</a:t>
            </a:r>
            <a:r>
              <a:rPr lang="fr-FR" dirty="0" smtClean="0"/>
              <a:t>, etc.</a:t>
            </a:r>
          </a:p>
          <a:p>
            <a:r>
              <a:rPr lang="fr-FR" dirty="0" smtClean="0"/>
              <a:t>Package </a:t>
            </a:r>
            <a:r>
              <a:rPr lang="fr-FR" dirty="0" err="1"/>
              <a:t>textcat</a:t>
            </a:r>
            <a:r>
              <a:rPr lang="fr-FR" dirty="0"/>
              <a:t> (</a:t>
            </a:r>
            <a:r>
              <a:rPr lang="nb-NO" dirty="0" err="1"/>
              <a:t>Hornik</a:t>
            </a:r>
            <a:r>
              <a:rPr lang="nb-NO" dirty="0"/>
              <a:t> et al. (2013))  </a:t>
            </a:r>
            <a:r>
              <a:rPr lang="nb-NO" dirty="0" smtClean="0">
                <a:sym typeface="Wingdings"/>
              </a:rPr>
              <a:t> </a:t>
            </a:r>
            <a:r>
              <a:rPr lang="fr-CA" dirty="0" smtClean="0"/>
              <a:t>détection</a:t>
            </a:r>
            <a:r>
              <a:rPr lang="nb-NO" dirty="0" smtClean="0"/>
              <a:t> de la </a:t>
            </a:r>
            <a:r>
              <a:rPr lang="nb-NO" dirty="0" err="1" smtClean="0"/>
              <a:t>langue</a:t>
            </a:r>
            <a:r>
              <a:rPr lang="nb-NO" dirty="0" smtClean="0"/>
              <a:t> (</a:t>
            </a:r>
            <a:r>
              <a:rPr lang="nb-NO" dirty="0"/>
              <a:t>69 </a:t>
            </a:r>
            <a:r>
              <a:rPr lang="nb-NO" dirty="0" err="1" smtClean="0"/>
              <a:t>langue</a:t>
            </a:r>
            <a:r>
              <a:rPr lang="nb-NO" dirty="0" smtClean="0"/>
              <a:t>, </a:t>
            </a:r>
            <a:r>
              <a:rPr lang="nb-NO" dirty="0" err="1" smtClean="0"/>
              <a:t>SpamAssassin</a:t>
            </a:r>
            <a:r>
              <a:rPr lang="nb-NO" dirty="0" smtClean="0"/>
              <a:t> (filtre de spam))</a:t>
            </a:r>
          </a:p>
          <a:p>
            <a:r>
              <a:rPr lang="nb-NO" dirty="0" err="1" smtClean="0"/>
              <a:t>Package</a:t>
            </a:r>
            <a:r>
              <a:rPr lang="nb-NO" dirty="0" smtClean="0"/>
              <a:t> </a:t>
            </a:r>
            <a:r>
              <a:rPr lang="nb-NO" dirty="0" err="1" smtClean="0"/>
              <a:t>tm</a:t>
            </a:r>
            <a:r>
              <a:rPr lang="nb-NO" dirty="0" smtClean="0"/>
              <a:t> </a:t>
            </a:r>
          </a:p>
          <a:p>
            <a:pPr lvl="1"/>
            <a:r>
              <a:rPr lang="fr-FR" dirty="0" err="1" smtClean="0"/>
              <a:t>pré-traitements</a:t>
            </a:r>
            <a:r>
              <a:rPr lang="fr-FR" dirty="0" smtClean="0"/>
              <a:t> </a:t>
            </a:r>
            <a:r>
              <a:rPr lang="fr-FR" dirty="0"/>
              <a:t>(omission des mots-outils, des ponctuations, etc.)</a:t>
            </a:r>
          </a:p>
          <a:p>
            <a:pPr lvl="1"/>
            <a:r>
              <a:rPr lang="fr-FR" dirty="0" smtClean="0"/>
              <a:t>Possibilité de faire </a:t>
            </a:r>
          </a:p>
          <a:p>
            <a:pPr lvl="2"/>
            <a:r>
              <a:rPr lang="fr-FR" dirty="0" err="1" smtClean="0"/>
              <a:t>lémmatisation</a:t>
            </a:r>
            <a:r>
              <a:rPr lang="fr-FR" dirty="0" smtClean="0"/>
              <a:t> Package </a:t>
            </a:r>
            <a:r>
              <a:rPr lang="fr-FR" dirty="0" err="1" smtClean="0"/>
              <a:t>koRpus</a:t>
            </a:r>
            <a:r>
              <a:rPr lang="fr-FR" dirty="0" smtClean="0"/>
              <a:t> (</a:t>
            </a:r>
            <a:r>
              <a:rPr lang="fr-FR" dirty="0" err="1" smtClean="0"/>
              <a:t>TreeTagger</a:t>
            </a:r>
            <a:r>
              <a:rPr lang="fr-FR" dirty="0" smtClean="0"/>
              <a:t>)</a:t>
            </a:r>
          </a:p>
          <a:p>
            <a:pPr lvl="2"/>
            <a:r>
              <a:rPr lang="fr-FR" dirty="0" err="1" smtClean="0"/>
              <a:t>stemming</a:t>
            </a:r>
            <a:r>
              <a:rPr lang="fr-FR" dirty="0" smtClean="0"/>
              <a:t>  (</a:t>
            </a:r>
            <a:r>
              <a:rPr lang="fr-FR" dirty="0" err="1" smtClean="0"/>
              <a:t>racinisation</a:t>
            </a:r>
            <a:r>
              <a:rPr lang="fr-FR" dirty="0" smtClean="0"/>
              <a:t>) </a:t>
            </a:r>
            <a:r>
              <a:rPr lang="fr-FR" dirty="0" err="1" smtClean="0"/>
              <a:t>library</a:t>
            </a:r>
            <a:r>
              <a:rPr lang="fr-FR" dirty="0" smtClean="0"/>
              <a:t>(</a:t>
            </a:r>
            <a:r>
              <a:rPr lang="fr-FR" dirty="0" err="1" smtClean="0"/>
              <a:t>SnowballC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Porter </a:t>
            </a:r>
            <a:r>
              <a:rPr lang="fr-FR" dirty="0" err="1"/>
              <a:t>Stemming</a:t>
            </a:r>
            <a:r>
              <a:rPr lang="fr-FR" dirty="0"/>
              <a:t> </a:t>
            </a:r>
            <a:r>
              <a:rPr lang="fr-FR" dirty="0" err="1" smtClean="0"/>
              <a:t>Algorithm</a:t>
            </a:r>
            <a:r>
              <a:rPr lang="fr-FR" dirty="0"/>
              <a:t>)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8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/>
              <a:t>Passage du corpus à une représentation matricielle</a:t>
            </a:r>
            <a:endParaRPr lang="fr-FR" altLang="fr-FR" sz="30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400050" y="941388"/>
            <a:ext cx="8229600" cy="1093788"/>
          </a:xfrm>
        </p:spPr>
        <p:txBody>
          <a:bodyPr/>
          <a:lstStyle/>
          <a:p>
            <a:pPr lvl="1"/>
            <a:r>
              <a:rPr lang="fr-FR" dirty="0"/>
              <a:t>modèle vectoriel de (</a:t>
            </a:r>
            <a:r>
              <a:rPr lang="fr-FR" dirty="0" err="1"/>
              <a:t>Salton</a:t>
            </a:r>
            <a:r>
              <a:rPr lang="fr-FR" dirty="0"/>
              <a:t> et al., 1975)</a:t>
            </a:r>
            <a:endParaRPr lang="nb-NO" dirty="0"/>
          </a:p>
          <a:p>
            <a:pPr lvl="1"/>
            <a:r>
              <a:rPr lang="fr-FR" altLang="fr-FR" sz="1400" dirty="0" smtClean="0">
                <a:latin typeface="Arial" pitchFamily="34" charset="0"/>
                <a:ea typeface="ＭＳ Ｐゴシック" pitchFamily="34" charset="-128"/>
              </a:rPr>
              <a:t>Construction de la </a:t>
            </a:r>
            <a:r>
              <a:rPr lang="fr-FR" altLang="fr-FR" sz="1400" dirty="0">
                <a:latin typeface="Arial" pitchFamily="34" charset="0"/>
                <a:ea typeface="ＭＳ Ｐゴシック" pitchFamily="34" charset="-128"/>
              </a:rPr>
              <a:t>Matrice </a:t>
            </a:r>
            <a:r>
              <a:rPr lang="fr-FR" altLang="fr-FR" sz="1400" dirty="0" smtClean="0">
                <a:latin typeface="Arial" pitchFamily="34" charset="0"/>
                <a:ea typeface="ＭＳ Ｐゴシック" pitchFamily="34" charset="-128"/>
              </a:rPr>
              <a:t>(</a:t>
            </a:r>
            <a:r>
              <a:rPr lang="fr-FR" altLang="fr-FR" sz="1400" b="1" dirty="0" err="1" smtClean="0">
                <a:latin typeface="Arial" pitchFamily="34" charset="0"/>
                <a:ea typeface="ＭＳ Ｐゴシック" pitchFamily="34" charset="-128"/>
              </a:rPr>
              <a:t>Document</a:t>
            </a:r>
            <a:r>
              <a:rPr lang="fr-FR" altLang="fr-FR" sz="1400" b="1" dirty="0" err="1">
                <a:latin typeface="Arial" pitchFamily="34" charset="0"/>
                <a:ea typeface="ＭＳ Ｐゴシック" pitchFamily="34" charset="-128"/>
              </a:rPr>
              <a:t>Term</a:t>
            </a:r>
            <a:r>
              <a:rPr lang="fr-FR" altLang="fr-FR" sz="1400" b="1" dirty="0" err="1" smtClean="0">
                <a:latin typeface="Arial" pitchFamily="34" charset="0"/>
                <a:ea typeface="ＭＳ Ｐゴシック" pitchFamily="34" charset="-128"/>
              </a:rPr>
              <a:t>Matrix</a:t>
            </a:r>
            <a:r>
              <a:rPr lang="fr-FR" altLang="fr-FR" sz="1400" dirty="0" smtClean="0">
                <a:latin typeface="Arial" pitchFamily="34" charset="0"/>
                <a:ea typeface="ＭＳ Ｐゴシック" pitchFamily="34" charset="-128"/>
              </a:rPr>
              <a:t>) [ DOCUMENT * TERMES ] TDM ou DTM </a:t>
            </a:r>
            <a:r>
              <a:rPr lang="fr-FR" altLang="fr-FR" sz="1400" dirty="0" smtClean="0">
                <a:latin typeface="Arial" pitchFamily="34" charset="0"/>
                <a:ea typeface="ＭＳ Ｐゴシック" pitchFamily="34" charset="-128"/>
                <a:sym typeface="Wingdings"/>
              </a:rPr>
              <a:t> TF, TFIDF</a:t>
            </a:r>
            <a:r>
              <a:rPr lang="fr-FR" altLang="fr-FR" sz="1400" dirty="0" smtClean="0">
                <a:latin typeface="Arial" pitchFamily="34" charset="0"/>
                <a:ea typeface="ＭＳ Ｐゴシック" pitchFamily="34" charset="-128"/>
              </a:rPr>
              <a:t> </a:t>
            </a:r>
            <a:endParaRPr lang="fr-FR" altLang="fr-FR" dirty="0"/>
          </a:p>
        </p:txBody>
      </p:sp>
      <p:sp>
        <p:nvSpPr>
          <p:cNvPr id="15366" name="Espace réservé du contenu 2"/>
          <p:cNvSpPr txBox="1">
            <a:spLocks/>
          </p:cNvSpPr>
          <p:nvPr/>
        </p:nvSpPr>
        <p:spPr bwMode="auto">
          <a:xfrm>
            <a:off x="4954588" y="5795963"/>
            <a:ext cx="388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fr-FR" altLang="fr-FR" sz="3200" b="1" i="1" dirty="0" err="1">
                <a:solidFill>
                  <a:srgbClr val="660099"/>
                </a:solidFill>
                <a:latin typeface="+mn-lt"/>
                <a:ea typeface="+mn-ea"/>
              </a:rPr>
              <a:t>f</a:t>
            </a:r>
            <a:r>
              <a:rPr lang="fr-FR" altLang="fr-FR" sz="1200" b="1" i="1" dirty="0" err="1" smtClean="0">
                <a:solidFill>
                  <a:srgbClr val="660099"/>
                </a:solidFill>
              </a:rPr>
              <a:t>ij</a:t>
            </a:r>
            <a:r>
              <a:rPr lang="fr-FR" altLang="fr-FR" sz="2000" i="1" dirty="0" smtClean="0">
                <a:solidFill>
                  <a:srgbClr val="660099"/>
                </a:solidFill>
              </a:rPr>
              <a:t> </a:t>
            </a:r>
            <a:r>
              <a:rPr lang="fr-FR" altLang="fr-FR" sz="2000" i="1" dirty="0">
                <a:solidFill>
                  <a:srgbClr val="660099"/>
                </a:solidFill>
              </a:rPr>
              <a:t>: </a:t>
            </a:r>
            <a:r>
              <a:rPr lang="fr-FR" altLang="fr-FR" sz="2000" i="1" dirty="0" smtClean="0">
                <a:solidFill>
                  <a:srgbClr val="660099"/>
                </a:solidFill>
              </a:rPr>
              <a:t> </a:t>
            </a:r>
            <a:r>
              <a:rPr lang="fr-FR" altLang="fr-FR" sz="2000" i="1" dirty="0">
                <a:solidFill>
                  <a:srgbClr val="660099"/>
                </a:solidFill>
              </a:rPr>
              <a:t>fréquence </a:t>
            </a:r>
            <a:r>
              <a:rPr lang="fr-FR" altLang="fr-FR" sz="2000" i="1" dirty="0" smtClean="0">
                <a:solidFill>
                  <a:srgbClr val="660099"/>
                </a:solidFill>
              </a:rPr>
              <a:t>du  </a:t>
            </a:r>
            <a:r>
              <a:rPr lang="fr-FR" altLang="fr-FR" sz="2000" i="1" dirty="0">
                <a:solidFill>
                  <a:srgbClr val="660099"/>
                </a:solidFill>
              </a:rPr>
              <a:t>mot </a:t>
            </a:r>
            <a:r>
              <a:rPr lang="fr-FR" altLang="fr-FR" sz="2000" b="1" i="1" dirty="0" err="1" smtClean="0">
                <a:solidFill>
                  <a:srgbClr val="660099"/>
                </a:solidFill>
              </a:rPr>
              <a:t>m</a:t>
            </a:r>
            <a:r>
              <a:rPr lang="fr-FR" altLang="fr-FR" sz="2000" b="1" i="1" baseline="-25000" dirty="0" err="1" smtClean="0">
                <a:solidFill>
                  <a:srgbClr val="660099"/>
                </a:solidFill>
              </a:rPr>
              <a:t>j</a:t>
            </a:r>
            <a:r>
              <a:rPr lang="fr-FR" altLang="fr-FR" sz="2000" i="1" dirty="0" smtClean="0">
                <a:solidFill>
                  <a:srgbClr val="660099"/>
                </a:solidFill>
              </a:rPr>
              <a:t> </a:t>
            </a:r>
            <a:r>
              <a:rPr lang="fr-FR" altLang="fr-FR" sz="2000" i="1" dirty="0">
                <a:solidFill>
                  <a:srgbClr val="660099"/>
                </a:solidFill>
              </a:rPr>
              <a:t>dans un </a:t>
            </a:r>
            <a:r>
              <a:rPr lang="fr-FR" altLang="fr-FR" sz="2000" b="1" i="1" dirty="0">
                <a:solidFill>
                  <a:srgbClr val="660099"/>
                </a:solidFill>
              </a:rPr>
              <a:t>article i</a:t>
            </a:r>
          </a:p>
        </p:txBody>
      </p:sp>
      <p:graphicFrame>
        <p:nvGraphicFramePr>
          <p:cNvPr id="9" name="Diagramme 8"/>
          <p:cNvGraphicFramePr/>
          <p:nvPr>
            <p:extLst/>
          </p:nvPr>
        </p:nvGraphicFramePr>
        <p:xfrm>
          <a:off x="308341" y="3556035"/>
          <a:ext cx="2711306" cy="139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entagone 9"/>
          <p:cNvSpPr/>
          <p:nvPr/>
        </p:nvSpPr>
        <p:spPr>
          <a:xfrm>
            <a:off x="3064765" y="3810372"/>
            <a:ext cx="1654595" cy="83941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Prétraitement  </a:t>
            </a:r>
            <a:endParaRPr 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5582098" y="2658140"/>
            <a:ext cx="2551814" cy="2892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sz="3200" b="1" i="1" dirty="0" smtClean="0">
                <a:solidFill>
                  <a:srgbClr val="660099"/>
                </a:solidFill>
              </a:rPr>
              <a:t>  </a:t>
            </a:r>
            <a:r>
              <a:rPr lang="fr-FR" altLang="fr-FR" sz="3200" b="1" i="1" dirty="0" err="1" smtClean="0">
                <a:solidFill>
                  <a:srgbClr val="660099"/>
                </a:solidFill>
              </a:rPr>
              <a:t>f</a:t>
            </a:r>
            <a:r>
              <a:rPr lang="fr-FR" altLang="fr-FR" b="1" i="1" dirty="0" err="1" smtClean="0">
                <a:solidFill>
                  <a:srgbClr val="660099"/>
                </a:solidFill>
              </a:rPr>
              <a:t>ij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898232" y="2658140"/>
            <a:ext cx="588174" cy="2892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Article 1</a:t>
            </a: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Article 2</a:t>
            </a: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Article .</a:t>
            </a: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Article .</a:t>
            </a:r>
          </a:p>
          <a:p>
            <a:pPr algn="ctr"/>
            <a:endParaRPr lang="fr-FR" sz="900" dirty="0" smtClean="0">
              <a:solidFill>
                <a:schemeClr val="tx1"/>
              </a:solidFill>
            </a:endParaRP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Article .</a:t>
            </a: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Article .</a:t>
            </a:r>
          </a:p>
          <a:p>
            <a:pPr algn="ctr"/>
            <a:endParaRPr lang="fr-FR" sz="900" dirty="0" smtClean="0">
              <a:solidFill>
                <a:schemeClr val="tx1"/>
              </a:solidFill>
            </a:endParaRPr>
          </a:p>
          <a:p>
            <a:pPr algn="ctr"/>
            <a:endParaRPr lang="fr-FR" sz="9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sz="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Article i</a:t>
            </a:r>
          </a:p>
          <a:p>
            <a:pPr algn="ctr"/>
            <a:endParaRPr lang="fr-FR" sz="900" dirty="0" smtClean="0">
              <a:solidFill>
                <a:schemeClr val="tx1"/>
              </a:solidFill>
            </a:endParaRPr>
          </a:p>
          <a:p>
            <a:pPr algn="ctr"/>
            <a:endParaRPr lang="fr-FR" sz="900" dirty="0" smtClean="0">
              <a:solidFill>
                <a:schemeClr val="tx1"/>
              </a:solidFill>
            </a:endParaRP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Article .</a:t>
            </a: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Article .</a:t>
            </a: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Article .</a:t>
            </a:r>
          </a:p>
          <a:p>
            <a:pPr algn="ctr"/>
            <a:endParaRPr lang="fr-FR" sz="900" dirty="0" smtClean="0">
              <a:solidFill>
                <a:schemeClr val="tx1"/>
              </a:solidFill>
            </a:endParaRP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Article n</a:t>
            </a:r>
          </a:p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 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6715351" y="1082457"/>
            <a:ext cx="285306" cy="25518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m</a:t>
            </a:r>
            <a:r>
              <a:rPr lang="fr-FR" sz="900" baseline="-25000" dirty="0" smtClean="0">
                <a:solidFill>
                  <a:schemeClr val="tx1"/>
                </a:solidFill>
              </a:rPr>
              <a:t>1 </a:t>
            </a:r>
            <a:r>
              <a:rPr lang="fr-FR" sz="900" dirty="0" smtClean="0">
                <a:solidFill>
                  <a:schemeClr val="tx1"/>
                </a:solidFill>
              </a:rPr>
              <a:t>m</a:t>
            </a:r>
            <a:r>
              <a:rPr lang="fr-FR" sz="900" baseline="-25000" dirty="0">
                <a:solidFill>
                  <a:schemeClr val="tx1"/>
                </a:solidFill>
              </a:rPr>
              <a:t>2</a:t>
            </a:r>
            <a:r>
              <a:rPr lang="fr-FR" sz="900" dirty="0" smtClean="0">
                <a:solidFill>
                  <a:schemeClr val="tx1"/>
                </a:solidFill>
              </a:rPr>
              <a:t> m</a:t>
            </a:r>
            <a:r>
              <a:rPr lang="fr-FR" sz="900" baseline="-25000" dirty="0">
                <a:solidFill>
                  <a:schemeClr val="tx1"/>
                </a:solidFill>
              </a:rPr>
              <a:t>3</a:t>
            </a:r>
            <a:r>
              <a:rPr lang="fr-FR" sz="900" dirty="0" smtClean="0">
                <a:solidFill>
                  <a:schemeClr val="tx1"/>
                </a:solidFill>
              </a:rPr>
              <a:t> …………………………    </a:t>
            </a:r>
            <a:r>
              <a:rPr lang="fr-FR" sz="9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</a:t>
            </a:r>
            <a:r>
              <a:rPr lang="fr-FR" sz="900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</a:t>
            </a:r>
            <a:r>
              <a:rPr lang="fr-FR" sz="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tx1"/>
                </a:solidFill>
              </a:rPr>
              <a:t> ……………………….m</a:t>
            </a:r>
            <a:r>
              <a:rPr lang="fr-FR" sz="900" baseline="-25000" dirty="0" smtClean="0">
                <a:solidFill>
                  <a:schemeClr val="tx1"/>
                </a:solidFill>
              </a:rPr>
              <a:t>k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5183188" y="4010025"/>
            <a:ext cx="388143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>
              <a:spcBef>
                <a:spcPct val="20000"/>
              </a:spcBef>
              <a:buSzPct val="100000"/>
              <a:buFontTx/>
              <a:buBlip>
                <a:blip r:embed="rId8"/>
              </a:buBlip>
            </a:pPr>
            <a:endParaRPr lang="fr-FR" altLang="fr-FR" dirty="0">
              <a:solidFill>
                <a:srgbClr val="3399CC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3429000"/>
            <a:ext cx="2912143" cy="15198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avec coins rognés du même côté 3"/>
          <p:cNvSpPr/>
          <p:nvPr/>
        </p:nvSpPr>
        <p:spPr>
          <a:xfrm>
            <a:off x="1115616" y="2712840"/>
            <a:ext cx="1440160" cy="565217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Corpus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4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Visualisation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fr-FR" dirty="0" smtClean="0">
                <a:solidFill>
                  <a:srgbClr val="660099"/>
                </a:solidFill>
              </a:rPr>
              <a:t>Corpus par période </a:t>
            </a:r>
          </a:p>
          <a:p>
            <a:pPr marL="342900" lvl="1" indent="-342900">
              <a:buBlip>
                <a:blip r:embed="rId2"/>
              </a:buBlip>
            </a:pPr>
            <a:endParaRPr lang="fr-FR" dirty="0" smtClean="0">
              <a:solidFill>
                <a:srgbClr val="660099"/>
              </a:solidFill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fr-FR" dirty="0" smtClean="0">
                <a:solidFill>
                  <a:srgbClr val="660099"/>
                </a:solidFill>
              </a:rPr>
              <a:t>analyse </a:t>
            </a:r>
            <a:r>
              <a:rPr lang="fr-FR" dirty="0">
                <a:solidFill>
                  <a:srgbClr val="660099"/>
                </a:solidFill>
              </a:rPr>
              <a:t>visuelle orientée </a:t>
            </a:r>
            <a:r>
              <a:rPr lang="fr-FR" dirty="0" smtClean="0">
                <a:solidFill>
                  <a:srgbClr val="660099"/>
                </a:solidFill>
              </a:rPr>
              <a:t>mots-clés</a:t>
            </a:r>
          </a:p>
          <a:p>
            <a:pPr marL="342900" lvl="1" indent="-342900">
              <a:buBlip>
                <a:blip r:embed="rId2"/>
              </a:buBlip>
            </a:pPr>
            <a:endParaRPr lang="fr-FR" dirty="0" smtClean="0">
              <a:solidFill>
                <a:srgbClr val="660099"/>
              </a:solidFill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fr-FR" dirty="0" smtClean="0">
                <a:solidFill>
                  <a:srgbClr val="660099"/>
                </a:solidFill>
                <a:sym typeface="Wingdings"/>
              </a:rPr>
              <a:t> </a:t>
            </a:r>
            <a:r>
              <a:rPr lang="fr-FR" dirty="0">
                <a:solidFill>
                  <a:srgbClr val="660099"/>
                </a:solidFill>
              </a:rPr>
              <a:t>évolution de </a:t>
            </a:r>
            <a:r>
              <a:rPr lang="fr-FR" dirty="0" smtClean="0">
                <a:solidFill>
                  <a:srgbClr val="660099"/>
                </a:solidFill>
              </a:rPr>
              <a:t>termes</a:t>
            </a:r>
          </a:p>
          <a:p>
            <a:pPr marL="342900" lvl="1" indent="-342900">
              <a:buBlip>
                <a:blip r:embed="rId2"/>
              </a:buBlip>
            </a:pPr>
            <a:endParaRPr lang="fr-FR" dirty="0" smtClean="0">
              <a:solidFill>
                <a:srgbClr val="660099"/>
              </a:solidFill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fr-FR" dirty="0" smtClean="0">
                <a:solidFill>
                  <a:srgbClr val="660099"/>
                </a:solidFill>
              </a:rPr>
              <a:t> orientations </a:t>
            </a:r>
            <a:r>
              <a:rPr lang="fr-FR" dirty="0">
                <a:solidFill>
                  <a:srgbClr val="660099"/>
                </a:solidFill>
              </a:rPr>
              <a:t>qui apparaissent, disparaissent et constantes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37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221088"/>
            <a:ext cx="8229600" cy="4451350"/>
          </a:xfrm>
        </p:spPr>
        <p:txBody>
          <a:bodyPr/>
          <a:lstStyle/>
          <a:p>
            <a:endParaRPr lang="fr-FR" sz="1600" dirty="0" smtClean="0"/>
          </a:p>
          <a:p>
            <a:r>
              <a:rPr lang="fr-FR" sz="1600" dirty="0" smtClean="0"/>
              <a:t>les </a:t>
            </a:r>
            <a:r>
              <a:rPr lang="fr-FR" sz="1600" dirty="0"/>
              <a:t>représentations visuelles </a:t>
            </a:r>
            <a:r>
              <a:rPr lang="fr-FR" sz="1600" dirty="0" smtClean="0"/>
              <a:t>mettent </a:t>
            </a:r>
            <a:r>
              <a:rPr lang="fr-FR" sz="1600" dirty="0"/>
              <a:t>en </a:t>
            </a:r>
            <a:r>
              <a:rPr lang="fr-FR" sz="1600" dirty="0" smtClean="0"/>
              <a:t>évidence :</a:t>
            </a:r>
          </a:p>
          <a:p>
            <a:endParaRPr lang="fr-FR" sz="1600" dirty="0" smtClean="0"/>
          </a:p>
          <a:p>
            <a:pPr lvl="1"/>
            <a:r>
              <a:rPr lang="fr-FR" sz="1600" dirty="0" smtClean="0"/>
              <a:t>les principaux termes </a:t>
            </a:r>
            <a:r>
              <a:rPr lang="fr-FR" sz="1600" dirty="0"/>
              <a:t>communs sous forme de disques bleus, </a:t>
            </a:r>
            <a:r>
              <a:rPr lang="fr-F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 principaux termes qui sont apparus </a:t>
            </a:r>
            <a:r>
              <a:rPr lang="fr-FR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dans l’édition </a:t>
            </a:r>
            <a:r>
              <a:rPr lang="fr-F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suivante en vert</a:t>
            </a:r>
            <a:r>
              <a:rPr lang="fr-FR" sz="1600" dirty="0"/>
              <a:t>,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enfin les principaux termes ayant disparus depuis l’édition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précédente en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rouge.</a:t>
            </a:r>
          </a:p>
          <a:p>
            <a:endParaRPr lang="fr-FR" sz="1600" dirty="0" smtClean="0"/>
          </a:p>
          <a:p>
            <a:r>
              <a:rPr lang="fr-FR" sz="1600" dirty="0" smtClean="0"/>
              <a:t>les </a:t>
            </a:r>
            <a:r>
              <a:rPr lang="fr-FR" sz="1600" dirty="0"/>
              <a:t>termes communs et les </a:t>
            </a:r>
            <a:r>
              <a:rPr lang="fr-FR" sz="1600" dirty="0" smtClean="0"/>
              <a:t>nouveaux termes </a:t>
            </a:r>
            <a:r>
              <a:rPr lang="fr-FR" sz="1600" dirty="0"/>
              <a:t>définissent l’année N+1  alors que les termes communs et les termes </a:t>
            </a:r>
            <a:r>
              <a:rPr lang="fr-FR" sz="1600" dirty="0" smtClean="0"/>
              <a:t>disparus décrivent </a:t>
            </a:r>
            <a:r>
              <a:rPr lang="fr-FR" sz="1600" dirty="0"/>
              <a:t>l’année N</a:t>
            </a:r>
          </a:p>
          <a:p>
            <a:endParaRPr lang="fr-FR" sz="1600" dirty="0"/>
          </a:p>
        </p:txBody>
      </p:sp>
      <p:pic>
        <p:nvPicPr>
          <p:cNvPr id="5" name="Image 4" descr="oeufs_2004-2008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" y="244691"/>
            <a:ext cx="9144000" cy="42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6264696" cy="827088"/>
          </a:xfrm>
        </p:spPr>
        <p:txBody>
          <a:bodyPr/>
          <a:lstStyle/>
          <a:p>
            <a:r>
              <a:rPr lang="fr-FR" sz="2800" dirty="0" smtClean="0"/>
              <a:t>Extraction des Thématiques</a:t>
            </a:r>
            <a:endParaRPr lang="fr-FR" sz="2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505056" cy="5832648"/>
          </a:xfrm>
        </p:spPr>
        <p:txBody>
          <a:bodyPr/>
          <a:lstStyle/>
          <a:p>
            <a:r>
              <a:rPr lang="fr-FR" sz="1800" dirty="0" smtClean="0"/>
              <a:t> Identifier </a:t>
            </a:r>
            <a:r>
              <a:rPr lang="fr-FR" sz="1800" dirty="0"/>
              <a:t>les axes de recherches </a:t>
            </a:r>
            <a:r>
              <a:rPr lang="fr-FR" sz="1800" dirty="0" smtClean="0"/>
              <a:t>de la revue</a:t>
            </a:r>
          </a:p>
          <a:p>
            <a:r>
              <a:rPr lang="fr-FR" sz="1800" dirty="0">
                <a:latin typeface=""/>
              </a:rPr>
              <a:t> </a:t>
            </a:r>
            <a:r>
              <a:rPr lang="fr-FR" sz="1800" dirty="0" smtClean="0">
                <a:latin typeface=""/>
              </a:rPr>
              <a:t>Utilisation du modèle probabiliste </a:t>
            </a:r>
            <a:r>
              <a:rPr lang="fr-FR" sz="1800" dirty="0">
                <a:latin typeface=""/>
              </a:rPr>
              <a:t>LDA , Latent Dirichlet Allocation (</a:t>
            </a:r>
            <a:r>
              <a:rPr lang="fr-FR" sz="1800" dirty="0" err="1">
                <a:latin typeface=""/>
              </a:rPr>
              <a:t>Blei</a:t>
            </a:r>
            <a:r>
              <a:rPr lang="fr-FR" sz="1800" dirty="0">
                <a:latin typeface=""/>
              </a:rPr>
              <a:t> et al. (2003</a:t>
            </a:r>
            <a:r>
              <a:rPr lang="fr-FR" sz="1800" dirty="0" smtClean="0">
                <a:latin typeface=""/>
              </a:rPr>
              <a:t>)</a:t>
            </a:r>
          </a:p>
          <a:p>
            <a:pPr lvl="1"/>
            <a:r>
              <a:rPr lang="fr-FR" sz="1800" dirty="0" smtClean="0">
                <a:latin typeface=""/>
              </a:rPr>
              <a:t>Package (</a:t>
            </a:r>
            <a:r>
              <a:rPr lang="fr-FR" sz="1800" dirty="0" err="1" smtClean="0">
                <a:latin typeface=""/>
              </a:rPr>
              <a:t>lda</a:t>
            </a:r>
            <a:r>
              <a:rPr lang="fr-FR" sz="1800" dirty="0" smtClean="0">
                <a:latin typeface=""/>
              </a:rPr>
              <a:t>)</a:t>
            </a:r>
          </a:p>
          <a:p>
            <a:pPr lvl="1"/>
            <a:r>
              <a:rPr lang="fr-FR" sz="1800" dirty="0" smtClean="0"/>
              <a:t>Utilisation de l’algorithme « </a:t>
            </a:r>
            <a:r>
              <a:rPr lang="fr-FR" sz="1800" dirty="0" err="1" smtClean="0"/>
              <a:t>Collapsed</a:t>
            </a:r>
            <a:r>
              <a:rPr lang="fr-FR" sz="1800" dirty="0" smtClean="0"/>
              <a:t> </a:t>
            </a:r>
            <a:r>
              <a:rPr lang="fr-FR" sz="1800" dirty="0"/>
              <a:t>Gibbs </a:t>
            </a:r>
            <a:r>
              <a:rPr lang="fr-FR" sz="1800" dirty="0" smtClean="0"/>
              <a:t>Sampler » (</a:t>
            </a:r>
            <a:r>
              <a:rPr lang="fr-FR" sz="1800" dirty="0"/>
              <a:t>Griffiths and </a:t>
            </a:r>
            <a:r>
              <a:rPr lang="fr-FR" sz="1800" dirty="0" err="1"/>
              <a:t>Steyvers</a:t>
            </a:r>
            <a:r>
              <a:rPr lang="fr-FR" sz="1800" dirty="0"/>
              <a:t>, 2004</a:t>
            </a:r>
            <a:r>
              <a:rPr lang="fr-FR" sz="1800" dirty="0" smtClean="0"/>
              <a:t>) pour l’estimation des paramètre de probabilité </a:t>
            </a:r>
            <a:endParaRPr lang="fr-FR" sz="1800" dirty="0"/>
          </a:p>
          <a:p>
            <a:pPr lvl="1"/>
            <a:r>
              <a:rPr lang="fr-FR" sz="1800" dirty="0" smtClean="0">
                <a:latin typeface=""/>
              </a:rPr>
              <a:t>Sievert </a:t>
            </a:r>
            <a:r>
              <a:rPr lang="fr-FR" sz="1800" dirty="0">
                <a:latin typeface=""/>
              </a:rPr>
              <a:t>et Shirley (2014</a:t>
            </a:r>
            <a:r>
              <a:rPr lang="fr-FR" sz="1800" dirty="0" smtClean="0">
                <a:latin typeface=""/>
              </a:rPr>
              <a:t>)</a:t>
            </a:r>
          </a:p>
          <a:p>
            <a:pPr marL="0" indent="0">
              <a:buNone/>
            </a:pPr>
            <a:endParaRPr lang="fr-FR" sz="1800" dirty="0">
              <a:latin typeface=""/>
            </a:endParaRPr>
          </a:p>
          <a:p>
            <a:pPr lvl="1"/>
            <a:r>
              <a:rPr lang="fr-FR" sz="1400" dirty="0" smtClean="0">
                <a:solidFill>
                  <a:srgbClr val="660066"/>
                </a:solidFill>
              </a:rPr>
              <a:t>Thématique 1 : Ontologies, sémantique et annotation de corpus de documents  ; </a:t>
            </a:r>
          </a:p>
          <a:p>
            <a:pPr lvl="1"/>
            <a:r>
              <a:rPr lang="fr-FR" sz="1400" dirty="0" smtClean="0">
                <a:solidFill>
                  <a:srgbClr val="660066"/>
                </a:solidFill>
              </a:rPr>
              <a:t>Thématique 2 : Représentations et explorations visuelles, génétique  ; </a:t>
            </a:r>
          </a:p>
          <a:p>
            <a:pPr lvl="1"/>
            <a:r>
              <a:rPr lang="fr-FR" sz="1400" dirty="0" smtClean="0">
                <a:solidFill>
                  <a:srgbClr val="660066"/>
                </a:solidFill>
              </a:rPr>
              <a:t>Thématique 3 : Règles et extraction de motifs fréquents  ; </a:t>
            </a:r>
          </a:p>
          <a:p>
            <a:pPr lvl="1"/>
            <a:r>
              <a:rPr lang="fr-FR" sz="1400" dirty="0" smtClean="0">
                <a:solidFill>
                  <a:srgbClr val="660066"/>
                </a:solidFill>
              </a:rPr>
              <a:t>Thématique 4 : Traitement d’images/vidéos et séquences spatio-temporelles  ;</a:t>
            </a:r>
          </a:p>
          <a:p>
            <a:pPr lvl="1"/>
            <a:r>
              <a:rPr lang="fr-FR" sz="1400" dirty="0" smtClean="0">
                <a:solidFill>
                  <a:srgbClr val="660066"/>
                </a:solidFill>
              </a:rPr>
              <a:t>Thématique 5 : Représentation de concepts, symbolique et sémantique  ; </a:t>
            </a:r>
          </a:p>
          <a:p>
            <a:pPr lvl="1"/>
            <a:r>
              <a:rPr lang="fr-FR" sz="1400" dirty="0" smtClean="0">
                <a:solidFill>
                  <a:srgbClr val="660066"/>
                </a:solidFill>
              </a:rPr>
              <a:t>Thématique 6 : Entrepôts de données et analyse multidimensionnelle  ; </a:t>
            </a:r>
          </a:p>
          <a:p>
            <a:pPr lvl="1"/>
            <a:r>
              <a:rPr lang="fr-FR" sz="1400" dirty="0" smtClean="0">
                <a:solidFill>
                  <a:srgbClr val="660066"/>
                </a:solidFill>
              </a:rPr>
              <a:t>Thématique 7 : Partitionnement et cartographie, </a:t>
            </a:r>
            <a:r>
              <a:rPr lang="fr-FR" sz="1400" dirty="0" err="1" smtClean="0">
                <a:solidFill>
                  <a:srgbClr val="660066"/>
                </a:solidFill>
              </a:rPr>
              <a:t>clustering</a:t>
            </a:r>
            <a:r>
              <a:rPr lang="fr-FR" sz="1400" dirty="0" smtClean="0">
                <a:solidFill>
                  <a:srgbClr val="660066"/>
                </a:solidFill>
              </a:rPr>
              <a:t>  ; </a:t>
            </a:r>
          </a:p>
          <a:p>
            <a:pPr lvl="1"/>
            <a:r>
              <a:rPr lang="fr-FR" sz="1400" dirty="0" smtClean="0">
                <a:solidFill>
                  <a:srgbClr val="660066"/>
                </a:solidFill>
              </a:rPr>
              <a:t>Thématique 8 : Méthodes d’apprentissage supervisé, classification, arbres  ;</a:t>
            </a:r>
          </a:p>
          <a:p>
            <a:pPr lvl="1"/>
            <a:r>
              <a:rPr lang="fr-FR" sz="1400" dirty="0" smtClean="0">
                <a:solidFill>
                  <a:srgbClr val="660066"/>
                </a:solidFill>
              </a:rPr>
              <a:t>Thématique 9 : Graphes et réseaux de communautés  ; </a:t>
            </a:r>
          </a:p>
          <a:p>
            <a:pPr lvl="1"/>
            <a:r>
              <a:rPr lang="fr-FR" sz="1400" dirty="0" smtClean="0">
                <a:solidFill>
                  <a:srgbClr val="660066"/>
                </a:solidFill>
              </a:rPr>
              <a:t>Thématique 10 : Recherche d’information, corpus textuels et documents XML  ;</a:t>
            </a:r>
            <a:endParaRPr lang="fr-FR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DS_top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1" y="332656"/>
            <a:ext cx="9144000" cy="60303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772400" cy="827088"/>
          </a:xfrm>
        </p:spPr>
        <p:txBody>
          <a:bodyPr/>
          <a:lstStyle/>
          <a:p>
            <a:r>
              <a:rPr lang="fr-FR" sz="2000" dirty="0" smtClean="0"/>
              <a:t>Proximités </a:t>
            </a:r>
            <a:r>
              <a:rPr lang="fr-FR" sz="2000" dirty="0"/>
              <a:t>sémantiques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5664150"/>
            <a:ext cx="6412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fr-FR" sz="1600" smtClean="0">
                <a:solidFill>
                  <a:srgbClr val="660066"/>
                </a:solidFill>
                <a:latin typeface="Arial"/>
                <a:cs typeface="Arial"/>
              </a:rPr>
              <a:t>approximation </a:t>
            </a:r>
            <a:r>
              <a:rPr lang="fr-FR" sz="1600" dirty="0">
                <a:solidFill>
                  <a:srgbClr val="660066"/>
                </a:solidFill>
                <a:latin typeface="Arial"/>
                <a:cs typeface="Arial"/>
              </a:rPr>
              <a:t>de la proximité sémantique entre les thématiques </a:t>
            </a:r>
            <a:endParaRPr lang="fr-FR" sz="1600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à"/>
            </a:pPr>
            <a:r>
              <a:rPr lang="fr-FR" sz="1600" dirty="0" smtClean="0">
                <a:solidFill>
                  <a:srgbClr val="660066"/>
                </a:solidFill>
                <a:latin typeface="Arial"/>
                <a:cs typeface="Arial"/>
              </a:rPr>
              <a:t>mesure </a:t>
            </a:r>
            <a:r>
              <a:rPr lang="fr-FR" sz="1600" dirty="0">
                <a:solidFill>
                  <a:srgbClr val="660066"/>
                </a:solidFill>
                <a:latin typeface="Arial"/>
                <a:cs typeface="Arial"/>
              </a:rPr>
              <a:t>divergence  de </a:t>
            </a:r>
            <a:r>
              <a:rPr lang="fr-FR" sz="1600" dirty="0" err="1">
                <a:solidFill>
                  <a:srgbClr val="660066"/>
                </a:solidFill>
                <a:latin typeface="Arial"/>
                <a:cs typeface="Arial"/>
              </a:rPr>
              <a:t>Kullback-Leible</a:t>
            </a:r>
            <a:r>
              <a:rPr lang="fr-FR" sz="1600" dirty="0" smtClean="0">
                <a:solidFill>
                  <a:srgbClr val="660066"/>
                </a:solidFill>
                <a:latin typeface="Arial"/>
                <a:cs typeface="Arial"/>
              </a:rPr>
              <a:t>;</a:t>
            </a:r>
            <a:endParaRPr lang="fr-FR" sz="1600" dirty="0">
              <a:solidFill>
                <a:srgbClr val="660066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à"/>
            </a:pPr>
            <a:r>
              <a:rPr lang="fr-FR" sz="1600" dirty="0" smtClean="0">
                <a:solidFill>
                  <a:srgbClr val="660066"/>
                </a:solidFill>
                <a:latin typeface="Arial"/>
                <a:cs typeface="Arial"/>
              </a:rPr>
              <a:t>matrice </a:t>
            </a:r>
            <a:r>
              <a:rPr lang="fr-FR" sz="1600" dirty="0">
                <a:solidFill>
                  <a:srgbClr val="660066"/>
                </a:solidFill>
                <a:latin typeface="Arial"/>
                <a:cs typeface="Arial"/>
              </a:rPr>
              <a:t>de </a:t>
            </a:r>
            <a:r>
              <a:rPr lang="fr-FR" sz="1600" dirty="0" err="1">
                <a:solidFill>
                  <a:srgbClr val="660066"/>
                </a:solidFill>
                <a:latin typeface="Arial"/>
                <a:cs typeface="Arial"/>
              </a:rPr>
              <a:t>dissimilarité</a:t>
            </a:r>
            <a:r>
              <a:rPr lang="fr-FR" sz="1600" dirty="0">
                <a:solidFill>
                  <a:srgbClr val="660066"/>
                </a:solidFill>
                <a:latin typeface="Arial"/>
                <a:cs typeface="Arial"/>
              </a:rPr>
              <a:t> entre thématiques. </a:t>
            </a:r>
            <a:endParaRPr lang="fr-FR" sz="1600" dirty="0" smtClean="0">
              <a:solidFill>
                <a:srgbClr val="660066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0"/>
              <a:buChar char="à"/>
            </a:pPr>
            <a:r>
              <a:rPr lang="fr-FR" sz="1600" dirty="0" err="1" smtClean="0">
                <a:solidFill>
                  <a:srgbClr val="660066"/>
                </a:solidFill>
                <a:latin typeface="Arial"/>
                <a:cs typeface="Arial"/>
              </a:rPr>
              <a:t>Multidimensional</a:t>
            </a:r>
            <a:r>
              <a:rPr lang="fr-FR" sz="1600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660066"/>
                </a:solidFill>
                <a:latin typeface="Arial"/>
                <a:cs typeface="Arial"/>
              </a:rPr>
              <a:t>scaling</a:t>
            </a:r>
            <a:endParaRPr lang="fr-FR" sz="1600" dirty="0">
              <a:solidFill>
                <a:srgbClr val="6600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6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Diachronie des thématiques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4" name="Image 3" descr="Sans tit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5" r="12333" b="1"/>
          <a:stretch/>
        </p:blipFill>
        <p:spPr>
          <a:xfrm>
            <a:off x="611560" y="836712"/>
            <a:ext cx="7531844" cy="4258609"/>
          </a:xfrm>
          <a:prstGeom prst="rect">
            <a:avLst/>
          </a:prstGeom>
        </p:spPr>
      </p:pic>
      <p:pic>
        <p:nvPicPr>
          <p:cNvPr id="5" name="Image 4" descr="Capture d’écran 2016-01-19 à 21.32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2473"/>
            <a:ext cx="5436096" cy="20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/>
              <a:t>1- Capture </a:t>
            </a:r>
            <a:r>
              <a:rPr lang="fr-FR" sz="2800" b="1" dirty="0"/>
              <a:t>intelligente de réseaux d’auteurs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832445"/>
            <a:ext cx="9289032" cy="4451350"/>
          </a:xfrm>
        </p:spPr>
        <p:txBody>
          <a:bodyPr/>
          <a:lstStyle/>
          <a:p>
            <a:pPr marL="914400" lvl="2" indent="0">
              <a:buNone/>
            </a:pPr>
            <a:r>
              <a:rPr lang="fr-FR" altLang="fr-FR" b="1" i="1" dirty="0" smtClean="0">
                <a:latin typeface="Arial" charset="0"/>
                <a:ea typeface="ＭＳ Ｐゴシック" charset="-128"/>
                <a:cs typeface="Arial" charset="0"/>
              </a:rPr>
              <a:t>Sonia Guérin-</a:t>
            </a:r>
            <a:r>
              <a:rPr lang="fr-FR" altLang="fr-FR" b="1" i="1" dirty="0" err="1" smtClean="0">
                <a:latin typeface="Arial" charset="0"/>
                <a:ea typeface="ＭＳ Ｐゴシック" charset="-128"/>
                <a:cs typeface="Arial" charset="0"/>
              </a:rPr>
              <a:t>Hamdi</a:t>
            </a:r>
            <a:r>
              <a:rPr lang="fr-FR" altLang="fr-FR" b="1" i="1" dirty="0" smtClean="0">
                <a:latin typeface="Arial" charset="0"/>
                <a:ea typeface="ＭＳ Ｐゴシック" charset="-128"/>
                <a:cs typeface="Arial" charset="0"/>
              </a:rPr>
              <a:t>  (</a:t>
            </a:r>
            <a:r>
              <a:rPr lang="fr-FR" altLang="fr-FR" b="1" i="1" dirty="0" smtClean="0">
                <a:latin typeface="Arial" charset="0"/>
                <a:ea typeface="ＭＳ Ｐゴシック" charset="-128"/>
                <a:cs typeface="Arial" charset="0"/>
                <a:hlinkClick r:id="rId2"/>
              </a:rPr>
              <a:t>s</a:t>
            </a:r>
            <a:r>
              <a:rPr lang="fr-FR" b="1" i="1" dirty="0" smtClean="0">
                <a:latin typeface="Arial" charset="0"/>
                <a:ea typeface="ＭＳ Ｐゴシック" charset="-128"/>
                <a:cs typeface="Arial" charset="0"/>
                <a:hlinkClick r:id="rId2"/>
              </a:rPr>
              <a:t>onia.guerin-hamdi@ish-lyon.cnrs.fr)</a:t>
            </a:r>
            <a:endParaRPr lang="fr-FR" b="1" i="1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lvl="2"/>
            <a:endParaRPr lang="fr-FR" dirty="0" smtClean="0">
              <a:solidFill>
                <a:srgbClr val="3399CC"/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Contexte et Objectif</a:t>
            </a:r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Méthodologie</a:t>
            </a:r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Mise en œuvre</a:t>
            </a:r>
          </a:p>
          <a:p>
            <a:pPr lvl="1"/>
            <a:r>
              <a:rPr lang="fr-FR" smtClean="0"/>
              <a:t>Pistes</a:t>
            </a:r>
            <a:endParaRPr lang="fr-FR" altLang="fr-FR" dirty="0">
              <a:latin typeface="Arial" charset="0"/>
              <a:ea typeface="ＭＳ Ｐゴシック" charset="-128"/>
              <a:cs typeface="Arial" charset="0"/>
            </a:endParaRP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5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60" y="2830431"/>
            <a:ext cx="1054100" cy="1079500"/>
          </a:xfrm>
          <a:prstGeom prst="rect">
            <a:avLst/>
          </a:prstGeom>
        </p:spPr>
      </p:pic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Arial" pitchFamily="34" charset="0"/>
                <a:ea typeface="ＭＳ Ｐゴシック" pitchFamily="34" charset="-128"/>
              </a:rPr>
              <a:t>Plateforme de visualisation 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11434451"/>
              </p:ext>
            </p:extLst>
          </p:nvPr>
        </p:nvGraphicFramePr>
        <p:xfrm>
          <a:off x="188258" y="3348317"/>
          <a:ext cx="2612608" cy="145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6" y="3675851"/>
            <a:ext cx="1955800" cy="1943100"/>
          </a:xfrm>
          <a:prstGeom prst="rect">
            <a:avLst/>
          </a:prstGeom>
        </p:spPr>
      </p:pic>
      <p:sp>
        <p:nvSpPr>
          <p:cNvPr id="6" name="Flèche droite rayée 5"/>
          <p:cNvSpPr/>
          <p:nvPr/>
        </p:nvSpPr>
        <p:spPr>
          <a:xfrm>
            <a:off x="4672031" y="4674505"/>
            <a:ext cx="1194548" cy="658905"/>
          </a:xfrm>
          <a:prstGeom prst="stripedRightArrow">
            <a:avLst>
              <a:gd name="adj1" fmla="val 39286"/>
              <a:gd name="adj2" fmla="val 62500"/>
            </a:avLst>
          </a:prstGeom>
          <a:gradFill>
            <a:gsLst>
              <a:gs pos="14583">
                <a:srgbClr val="0099FF"/>
              </a:gs>
              <a:gs pos="44000">
                <a:srgbClr val="035CBD"/>
              </a:gs>
              <a:gs pos="77000">
                <a:srgbClr val="00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9478" flipH="1">
            <a:off x="6856131" y="3845195"/>
            <a:ext cx="1054100" cy="1079500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100105" y="2675965"/>
            <a:ext cx="2468283" cy="67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9"/>
              </a:buBlip>
              <a:defRPr sz="2400" kern="1200">
                <a:solidFill>
                  <a:srgbClr val="660099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10"/>
              </a:buBlip>
              <a:defRPr sz="2400" kern="1200">
                <a:solidFill>
                  <a:srgbClr val="3399CC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r-FR" altLang="fr-FR" sz="1600" b="1" dirty="0" smtClean="0">
                <a:latin typeface="Arial" pitchFamily="34" charset="0"/>
                <a:ea typeface="ＭＳ Ｐゴシック" pitchFamily="34" charset="-128"/>
              </a:rPr>
              <a:t>      Corpus 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2703597" y="5726891"/>
            <a:ext cx="2764536" cy="60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9"/>
              </a:buBlip>
              <a:defRPr sz="2400" kern="1200">
                <a:solidFill>
                  <a:srgbClr val="660099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10"/>
              </a:buBlip>
              <a:defRPr sz="2400" kern="1200">
                <a:solidFill>
                  <a:srgbClr val="3399CC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r-FR" altLang="fr-FR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Prétraitements du corpus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6789623" y="1827883"/>
            <a:ext cx="1906587" cy="30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9"/>
              </a:buBlip>
              <a:defRPr sz="2400" kern="1200">
                <a:solidFill>
                  <a:srgbClr val="660099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10"/>
              </a:buBlip>
              <a:defRPr sz="2400" kern="1200">
                <a:solidFill>
                  <a:srgbClr val="3399CC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r-FR" altLang="fr-FR" sz="1600" b="1" dirty="0" smtClean="0">
                <a:latin typeface="Arial" pitchFamily="34" charset="0"/>
                <a:ea typeface="ＭＳ Ｐゴシック" pitchFamily="34" charset="-128"/>
              </a:rPr>
              <a:t>Visualisations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5005" y="4141829"/>
            <a:ext cx="1301538" cy="136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/>
          <p:cNvSpPr txBox="1"/>
          <p:nvPr/>
        </p:nvSpPr>
        <p:spPr>
          <a:xfrm>
            <a:off x="5653899" y="53876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Fouille de données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31730" y="2979555"/>
            <a:ext cx="171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Traitement Textuel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Image 21" descr="MDS_topic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8303" y="2319370"/>
            <a:ext cx="974266" cy="64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age 22" descr="Sans titre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5" r="12333" b="1"/>
          <a:stretch/>
        </p:blipFill>
        <p:spPr>
          <a:xfrm flipH="1">
            <a:off x="6688864" y="2628234"/>
            <a:ext cx="1122323" cy="63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 23" descr="posi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7" y="3034005"/>
            <a:ext cx="720080" cy="67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2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9850"/>
            <a:ext cx="8507288" cy="4451350"/>
          </a:xfrm>
        </p:spPr>
        <p:txBody>
          <a:bodyPr/>
          <a:lstStyle/>
          <a:p>
            <a:r>
              <a:rPr lang="fr-FR" sz="2000" dirty="0"/>
              <a:t>Passage du corpus à une représentation matricielle en utilisant la librairie « TM » de R. </a:t>
            </a:r>
          </a:p>
          <a:p>
            <a:endParaRPr lang="fr-FR" sz="2000" dirty="0" smtClean="0"/>
          </a:p>
          <a:p>
            <a:r>
              <a:rPr lang="fr-FR" sz="2000" dirty="0" smtClean="0"/>
              <a:t>Analyse </a:t>
            </a:r>
            <a:r>
              <a:rPr lang="fr-FR" sz="2000" dirty="0"/>
              <a:t>et visualisation des proximités sémantiques en utilisant les méthodes (LDA, MDS (mesure de divergence  de </a:t>
            </a:r>
            <a:r>
              <a:rPr lang="fr-FR" sz="2000" dirty="0" err="1"/>
              <a:t>Kullback-Leibler</a:t>
            </a:r>
            <a:r>
              <a:rPr lang="fr-FR" sz="2000" dirty="0"/>
              <a:t>)) utilisation des librairies « NLP » et « LDA » sous R.</a:t>
            </a:r>
            <a:r>
              <a:rPr lang="sk-SK" sz="2000" dirty="0"/>
              <a:t> </a:t>
            </a:r>
          </a:p>
          <a:p>
            <a:endParaRPr lang="sk-SK" sz="2000" dirty="0" smtClean="0"/>
          </a:p>
          <a:p>
            <a:r>
              <a:rPr lang="sk-SK" sz="2000" dirty="0" err="1" smtClean="0"/>
              <a:t>Analyse</a:t>
            </a:r>
            <a:r>
              <a:rPr lang="sk-SK" sz="2000" dirty="0" smtClean="0"/>
              <a:t> </a:t>
            </a:r>
            <a:r>
              <a:rPr lang="sk-SK" sz="2000" dirty="0"/>
              <a:t>de la </a:t>
            </a:r>
            <a:r>
              <a:rPr lang="sk-SK" sz="2000" dirty="0" err="1"/>
              <a:t>pertinence</a:t>
            </a:r>
            <a:r>
              <a:rPr lang="sk-SK" sz="2000" dirty="0"/>
              <a:t> et la </a:t>
            </a:r>
            <a:r>
              <a:rPr lang="sk-SK" sz="2000" dirty="0" err="1"/>
              <a:t>cohérence</a:t>
            </a:r>
            <a:r>
              <a:rPr lang="sk-SK" sz="2000" dirty="0"/>
              <a:t> des </a:t>
            </a:r>
            <a:r>
              <a:rPr lang="sk-SK" sz="2000" dirty="0" err="1"/>
              <a:t>thématiques</a:t>
            </a:r>
            <a:r>
              <a:rPr lang="sk-SK" sz="2000" dirty="0"/>
              <a:t> </a:t>
            </a:r>
            <a:r>
              <a:rPr lang="sk-SK" sz="2000" dirty="0" err="1"/>
              <a:t>extraites</a:t>
            </a:r>
            <a:r>
              <a:rPr lang="sk-SK" sz="2000" dirty="0"/>
              <a:t> </a:t>
            </a:r>
            <a:r>
              <a:rPr lang="sk-SK" sz="2000" dirty="0" err="1"/>
              <a:t>avec</a:t>
            </a:r>
            <a:r>
              <a:rPr lang="sk-SK" sz="2000" dirty="0"/>
              <a:t> des </a:t>
            </a:r>
            <a:r>
              <a:rPr lang="sk-SK" sz="2000" dirty="0" err="1"/>
              <a:t>approches</a:t>
            </a:r>
            <a:r>
              <a:rPr lang="sk-SK" sz="2000" dirty="0"/>
              <a:t> </a:t>
            </a:r>
            <a:r>
              <a:rPr lang="sk-SK" sz="2000" dirty="0" err="1"/>
              <a:t>probabilistes</a:t>
            </a:r>
            <a:r>
              <a:rPr lang="sk-SK" sz="2000" dirty="0"/>
              <a:t> </a:t>
            </a:r>
            <a:r>
              <a:rPr lang="sk-SK" sz="2000" dirty="0" err="1"/>
              <a:t>basées</a:t>
            </a:r>
            <a:r>
              <a:rPr lang="sk-SK" sz="2000" dirty="0"/>
              <a:t> </a:t>
            </a:r>
            <a:r>
              <a:rPr lang="sk-SK" sz="2000" dirty="0" err="1"/>
              <a:t>sur</a:t>
            </a:r>
            <a:r>
              <a:rPr lang="sk-SK" sz="2000" dirty="0"/>
              <a:t> la </a:t>
            </a:r>
            <a:r>
              <a:rPr lang="sk-SK" sz="2000" dirty="0" err="1"/>
              <a:t>distribution</a:t>
            </a:r>
            <a:r>
              <a:rPr lang="sk-SK" sz="2000" dirty="0"/>
              <a:t> des </a:t>
            </a:r>
            <a:r>
              <a:rPr lang="sk-SK" sz="2000" dirty="0" err="1"/>
              <a:t>termes</a:t>
            </a:r>
            <a:r>
              <a:rPr lang="sk-SK" sz="2000" dirty="0"/>
              <a:t> </a:t>
            </a:r>
            <a:r>
              <a:rPr lang="sk-SK" sz="2000" dirty="0" err="1"/>
              <a:t>dans</a:t>
            </a:r>
            <a:r>
              <a:rPr lang="sk-SK" sz="2000" dirty="0"/>
              <a:t> </a:t>
            </a:r>
            <a:r>
              <a:rPr lang="sk-SK" sz="2000" dirty="0" err="1"/>
              <a:t>le</a:t>
            </a:r>
            <a:r>
              <a:rPr lang="sk-SK" sz="2000" dirty="0"/>
              <a:t> corpus et </a:t>
            </a:r>
            <a:r>
              <a:rPr lang="sk-SK" sz="2000" dirty="0" err="1"/>
              <a:t>utilisation</a:t>
            </a:r>
            <a:r>
              <a:rPr lang="sk-SK" sz="2000" dirty="0"/>
              <a:t> de la </a:t>
            </a:r>
            <a:r>
              <a:rPr lang="sk-SK" sz="2000" dirty="0" err="1"/>
              <a:t>pondération</a:t>
            </a:r>
            <a:r>
              <a:rPr lang="sk-SK" sz="2000" dirty="0"/>
              <a:t> </a:t>
            </a:r>
            <a:r>
              <a:rPr lang="sk-SK" sz="2000" dirty="0" err="1"/>
              <a:t>proposée</a:t>
            </a:r>
            <a:r>
              <a:rPr lang="sk-SK" sz="2000" dirty="0"/>
              <a:t> par (</a:t>
            </a:r>
            <a:r>
              <a:rPr lang="sk-SK" sz="2000" dirty="0" err="1"/>
              <a:t>Sievert</a:t>
            </a:r>
            <a:r>
              <a:rPr lang="sk-SK" sz="2000" dirty="0"/>
              <a:t> et </a:t>
            </a:r>
            <a:r>
              <a:rPr lang="sk-SK" sz="2000" dirty="0" err="1"/>
              <a:t>Shirley</a:t>
            </a:r>
            <a:r>
              <a:rPr lang="sk-SK" sz="2000" dirty="0"/>
              <a:t> (2014)) et </a:t>
            </a:r>
            <a:r>
              <a:rPr lang="sk-SK" sz="2000" dirty="0" err="1"/>
              <a:t>développé</a:t>
            </a:r>
            <a:r>
              <a:rPr lang="sk-SK" sz="2000" dirty="0"/>
              <a:t> </a:t>
            </a:r>
            <a:r>
              <a:rPr lang="sk-SK" sz="2000" dirty="0" err="1"/>
              <a:t>dans</a:t>
            </a:r>
            <a:r>
              <a:rPr lang="sk-SK" sz="2000" dirty="0"/>
              <a:t> la </a:t>
            </a:r>
            <a:r>
              <a:rPr lang="sk-SK" sz="2000" dirty="0" err="1"/>
              <a:t>librairie</a:t>
            </a:r>
            <a:r>
              <a:rPr lang="sk-SK" sz="2000" dirty="0"/>
              <a:t> « </a:t>
            </a:r>
            <a:r>
              <a:rPr lang="sk-SK" sz="2000" dirty="0" err="1"/>
              <a:t>LDAvis</a:t>
            </a:r>
            <a:r>
              <a:rPr lang="sk-SK" sz="2000" dirty="0"/>
              <a:t> ».</a:t>
            </a: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Pistes :</a:t>
            </a:r>
          </a:p>
          <a:p>
            <a:pPr marL="400050" lvl="1" indent="0">
              <a:buNone/>
            </a:pPr>
            <a:r>
              <a:rPr lang="fr-FR" sz="2000" dirty="0"/>
              <a:t>Changements de thématiques est liés à de nouveaux auteurs Construction d’un réseau </a:t>
            </a:r>
            <a:r>
              <a:rPr lang="fr-FR" sz="2000" dirty="0" smtClean="0"/>
              <a:t>basé </a:t>
            </a:r>
            <a:r>
              <a:rPr lang="fr-FR" sz="2000" dirty="0"/>
              <a:t>sur les thématiques extraites</a:t>
            </a:r>
          </a:p>
        </p:txBody>
      </p:sp>
    </p:spTree>
    <p:extLst>
      <p:ext uri="{BB962C8B-B14F-4D97-AF65-F5344CB8AC3E}">
        <p14:creationId xmlns:p14="http://schemas.microsoft.com/office/powerpoint/2010/main" val="2345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</a:t>
            </a:r>
            <a:endParaRPr lang="fr-FR" dirty="0"/>
          </a:p>
        </p:txBody>
      </p:sp>
      <p:pic>
        <p:nvPicPr>
          <p:cNvPr id="8" name="Espace réservé du contenu 7" descr="Capture d’écran 2016-01-20 à 09.48.52.pn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2" b="7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28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ea typeface="ＭＳ Ｐゴシック" charset="-128"/>
                <a:cs typeface="Arial" charset="0"/>
              </a:rPr>
              <a:t>Contexte et objectif</a:t>
            </a:r>
            <a:endParaRPr lang="fr-FR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57200" y="1339850"/>
            <a:ext cx="82296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kern="1200">
                <a:solidFill>
                  <a:srgbClr val="66009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2400" kern="1200">
                <a:solidFill>
                  <a:srgbClr val="3399CC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Contexte</a:t>
            </a:r>
            <a:r>
              <a:rPr lang="fr-FR" dirty="0" smtClean="0"/>
              <a:t>: Rôle </a:t>
            </a:r>
            <a:r>
              <a:rPr lang="fr-FR" dirty="0"/>
              <a:t>des </a:t>
            </a:r>
            <a:r>
              <a:rPr lang="fr-FR" dirty="0" smtClean="0"/>
              <a:t>communautés </a:t>
            </a:r>
            <a:r>
              <a:rPr lang="fr-FR" dirty="0"/>
              <a:t>de recherche dans la </a:t>
            </a:r>
            <a:r>
              <a:rPr lang="fr-FR" dirty="0" smtClean="0"/>
              <a:t>politique environnementale. 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Objectif</a:t>
            </a:r>
            <a:r>
              <a:rPr lang="fr-FR" dirty="0" smtClean="0"/>
              <a:t> :Synthèse </a:t>
            </a:r>
            <a:r>
              <a:rPr lang="fr-FR" dirty="0"/>
              <a:t>de </a:t>
            </a:r>
            <a:r>
              <a:rPr lang="fr-FR" dirty="0" smtClean="0"/>
              <a:t>réseaux </a:t>
            </a:r>
            <a:r>
              <a:rPr lang="fr-FR" dirty="0"/>
              <a:t>d’auteurs </a:t>
            </a:r>
            <a:r>
              <a:rPr lang="fr-FR" dirty="0" err="1"/>
              <a:t>hétérogènes</a:t>
            </a:r>
            <a:r>
              <a:rPr lang="fr-FR" dirty="0"/>
              <a:t> à travers des publications </a:t>
            </a:r>
            <a:r>
              <a:rPr lang="fr-FR" dirty="0" err="1"/>
              <a:t>liées</a:t>
            </a:r>
            <a:r>
              <a:rPr lang="fr-FR" dirty="0"/>
              <a:t> à la crise </a:t>
            </a:r>
            <a:r>
              <a:rPr lang="fr-FR" dirty="0" err="1"/>
              <a:t>écologique</a:t>
            </a:r>
            <a:r>
              <a:rPr lang="fr-FR" dirty="0"/>
              <a:t> des </a:t>
            </a:r>
            <a:r>
              <a:rPr lang="fr-FR" dirty="0" err="1"/>
              <a:t>années</a:t>
            </a:r>
            <a:r>
              <a:rPr lang="fr-FR" dirty="0"/>
              <a:t> 1930 </a:t>
            </a:r>
            <a:r>
              <a:rPr lang="fr-FR" dirty="0" err="1"/>
              <a:t>provoquée</a:t>
            </a:r>
            <a:r>
              <a:rPr lang="fr-FR" dirty="0"/>
              <a:t> par le « </a:t>
            </a:r>
            <a:r>
              <a:rPr lang="fr-FR" dirty="0" err="1"/>
              <a:t>Dust</a:t>
            </a:r>
            <a:r>
              <a:rPr lang="fr-FR" dirty="0"/>
              <a:t> </a:t>
            </a:r>
            <a:r>
              <a:rPr lang="fr-FR" dirty="0" err="1"/>
              <a:t>Bowl</a:t>
            </a:r>
            <a:r>
              <a:rPr lang="fr-FR" dirty="0"/>
              <a:t> » aux USA </a:t>
            </a:r>
          </a:p>
        </p:txBody>
      </p:sp>
    </p:spTree>
    <p:extLst>
      <p:ext uri="{BB962C8B-B14F-4D97-AF65-F5344CB8AC3E}">
        <p14:creationId xmlns:p14="http://schemas.microsoft.com/office/powerpoint/2010/main" val="4302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Méthodologie</a:t>
            </a:r>
            <a:endParaRPr lang="fr-FR" altLang="fr-FR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9850"/>
            <a:ext cx="8507288" cy="4451350"/>
          </a:xfrm>
        </p:spPr>
        <p:txBody>
          <a:bodyPr/>
          <a:lstStyle/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Moissonnage ciblé de métadonnées et de documents</a:t>
            </a:r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Protocoles : API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Rest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, OAI,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scraping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 RDF/XML/HTML</a:t>
            </a:r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Sources :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theses.fr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;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sudoc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;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hal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;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wos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, open data;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jstor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.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scholar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is-IS" altLang="fr-FR" dirty="0" smtClean="0">
                <a:latin typeface="Arial" charset="0"/>
                <a:ea typeface="ＭＳ Ｐゴシック" charset="-128"/>
                <a:cs typeface="Arial" charset="0"/>
              </a:rPr>
              <a:t>…</a:t>
            </a:r>
            <a:endParaRPr lang="fr-FR" altLang="fr-FR" dirty="0" smtClean="0">
              <a:latin typeface="Arial" charset="0"/>
              <a:ea typeface="ＭＳ Ｐゴシック" charset="-128"/>
              <a:cs typeface="Arial" charset="0"/>
            </a:endParaRPr>
          </a:p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Indexation des informations structurées( métadonnées des documents)</a:t>
            </a:r>
          </a:p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Construction d’un référentiel d’auteurs</a:t>
            </a:r>
          </a:p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Enrichissement par l’extraction des relations de citations :</a:t>
            </a:r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Citations « explicites » issues de la bibliographie</a:t>
            </a:r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Citations « implicites » issues du corps des documents.</a:t>
            </a:r>
          </a:p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Construction du réseau hétérogène d’auteurs</a:t>
            </a:r>
            <a:endParaRPr lang="fr-FR" altLang="fr-FR" dirty="0">
              <a:latin typeface="Arial" charset="0"/>
              <a:ea typeface="ＭＳ Ｐゴシック" charset="-128"/>
              <a:cs typeface="Arial" charset="0"/>
            </a:endParaRPr>
          </a:p>
          <a:p>
            <a:pPr marL="457200" lvl="1" indent="0">
              <a:buNone/>
            </a:pPr>
            <a:endParaRPr lang="fr-FR" altLang="fr-FR" dirty="0">
              <a:latin typeface="Arial" charset="0"/>
              <a:ea typeface="ＭＳ Ｐゴシック" charset="-128"/>
              <a:cs typeface="Arial" charset="0"/>
            </a:endParaRPr>
          </a:p>
          <a:p>
            <a:pPr marL="457200" lvl="1" indent="0">
              <a:buNone/>
            </a:pPr>
            <a:endParaRPr lang="fr-FR" altLang="fr-FR" dirty="0">
              <a:latin typeface="Arial" charset="0"/>
              <a:ea typeface="ＭＳ Ｐゴシック" charset="-128"/>
              <a:cs typeface="Arial" charset="0"/>
            </a:endParaRPr>
          </a:p>
          <a:p>
            <a:pPr marL="457200" lvl="1" indent="0">
              <a:buNone/>
            </a:pPr>
            <a:endParaRPr lang="fr-FR" altLang="fr-FR" dirty="0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Mise en œuvre</a:t>
            </a:r>
            <a:endParaRPr lang="fr-FR" altLang="fr-FR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579296" cy="4451350"/>
          </a:xfrm>
        </p:spPr>
        <p:txBody>
          <a:bodyPr/>
          <a:lstStyle/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Indexation de données de sources diverses</a:t>
            </a:r>
          </a:p>
          <a:p>
            <a:pPr lvl="1"/>
            <a:r>
              <a:rPr lang="fr-FR" dirty="0" smtClean="0"/>
              <a:t>Collecte avec l’utilisation du composant </a:t>
            </a:r>
            <a:r>
              <a:rPr lang="fr-FR" i="1" dirty="0" err="1" smtClean="0"/>
              <a:t>DomCrawler</a:t>
            </a:r>
            <a:r>
              <a:rPr lang="fr-FR" i="1" dirty="0" smtClean="0"/>
              <a:t> </a:t>
            </a:r>
            <a:r>
              <a:rPr lang="fr-FR" dirty="0" smtClean="0"/>
              <a:t>pour l’extraction</a:t>
            </a:r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Indexation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Solr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  avec l’</a:t>
            </a:r>
            <a:r>
              <a:rPr lang="fr-FR" altLang="fr-FR" dirty="0"/>
              <a:t>u</a:t>
            </a:r>
            <a:r>
              <a:rPr lang="fr-FR" dirty="0" smtClean="0"/>
              <a:t>tilisation de la librairie </a:t>
            </a:r>
            <a:r>
              <a:rPr lang="fr-FR" i="1" dirty="0" smtClean="0"/>
              <a:t>Solarium</a:t>
            </a:r>
            <a:r>
              <a:rPr lang="fr-FR" dirty="0" smtClean="0"/>
              <a:t> 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pour interfacer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Symfony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 et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SolR</a:t>
            </a:r>
            <a:endParaRPr lang="fr-FR" altLang="fr-FR" dirty="0">
              <a:latin typeface="Arial" charset="0"/>
              <a:ea typeface="ＭＳ Ｐゴシック" charset="-128"/>
              <a:cs typeface="Arial" charset="0"/>
            </a:endParaRPr>
          </a:p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Indexation de données brutes  </a:t>
            </a:r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Utilisation de l’import massif de données de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solR</a:t>
            </a:r>
            <a:endParaRPr lang="fr-FR" altLang="fr-FR" dirty="0">
              <a:latin typeface="Arial" charset="0"/>
              <a:ea typeface="ＭＳ Ｐゴシック" charset="-128"/>
              <a:cs typeface="Arial" charset="0"/>
            </a:endParaRPr>
          </a:p>
          <a:p>
            <a:pPr lvl="2"/>
            <a:r>
              <a:rPr lang="fr-FR" b="1" dirty="0" err="1">
                <a:solidFill>
                  <a:srgbClr val="800000"/>
                </a:solidFill>
              </a:rPr>
              <a:t>DataImportHandler</a:t>
            </a:r>
            <a:r>
              <a:rPr lang="fr-FR" dirty="0" smtClean="0"/>
              <a:t> </a:t>
            </a:r>
          </a:p>
          <a:p>
            <a:pPr marL="457200" lvl="1" indent="0">
              <a:buNone/>
            </a:pP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issues d’une arborescence </a:t>
            </a:r>
            <a:r>
              <a:rPr lang="fr-FR" sz="2000" b="1" dirty="0" err="1">
                <a:solidFill>
                  <a:srgbClr val="800000"/>
                </a:solidFill>
              </a:rPr>
              <a:t>FileListEntityProcessor</a:t>
            </a:r>
            <a:endParaRPr lang="fr-FR" altLang="fr-FR" sz="2000" b="1" dirty="0">
              <a:solidFill>
                <a:srgbClr val="800000"/>
              </a:solidFill>
            </a:endParaRPr>
          </a:p>
          <a:p>
            <a:pPr marL="457200" lvl="1" indent="0">
              <a:buNone/>
            </a:pP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issues </a:t>
            </a:r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de fichiers </a:t>
            </a:r>
            <a:endParaRPr lang="fr-FR" b="1" dirty="0" smtClean="0">
              <a:solidFill>
                <a:srgbClr val="800000"/>
              </a:solidFill>
            </a:endParaRPr>
          </a:p>
          <a:p>
            <a:pPr lvl="2"/>
            <a:r>
              <a:rPr lang="fr-FR" b="1" dirty="0" smtClean="0">
                <a:solidFill>
                  <a:srgbClr val="800000"/>
                </a:solidFill>
              </a:rPr>
              <a:t>XML : </a:t>
            </a:r>
            <a:r>
              <a:rPr lang="fr-FR" b="1" dirty="0" err="1" smtClean="0">
                <a:solidFill>
                  <a:srgbClr val="800000"/>
                </a:solidFill>
              </a:rPr>
              <a:t>XPathEntityProcessor</a:t>
            </a:r>
            <a:endParaRPr lang="fr-FR" b="1" dirty="0" smtClean="0">
              <a:solidFill>
                <a:srgbClr val="800000"/>
              </a:solidFill>
            </a:endParaRPr>
          </a:p>
          <a:p>
            <a:pPr lvl="2"/>
            <a:r>
              <a:rPr lang="fr-FR" b="1" dirty="0" smtClean="0">
                <a:solidFill>
                  <a:srgbClr val="800000"/>
                </a:solidFill>
              </a:rPr>
              <a:t>TXT / CSV : </a:t>
            </a:r>
            <a:r>
              <a:rPr lang="fr-FR" b="1" dirty="0" err="1" smtClean="0">
                <a:solidFill>
                  <a:srgbClr val="800000"/>
                </a:solidFill>
              </a:rPr>
              <a:t>LineEntityProcessor</a:t>
            </a:r>
            <a:endParaRPr lang="fr-FR" b="1" dirty="0" smtClean="0">
              <a:solidFill>
                <a:srgbClr val="800000"/>
              </a:solidFill>
            </a:endParaRPr>
          </a:p>
          <a:p>
            <a:pPr marL="914400" lvl="2" indent="0">
              <a:buNone/>
            </a:pPr>
            <a:endParaRPr lang="fr-FR" b="1" dirty="0">
              <a:solidFill>
                <a:srgbClr val="800000"/>
              </a:solidFill>
            </a:endParaRPr>
          </a:p>
          <a:p>
            <a:pPr lvl="2"/>
            <a:endParaRPr lang="fr-FR" b="1" dirty="0" smtClean="0">
              <a:solidFill>
                <a:srgbClr val="800000"/>
              </a:solidFill>
            </a:endParaRPr>
          </a:p>
          <a:p>
            <a:pPr lvl="2"/>
            <a:endParaRPr lang="fr-FR" altLang="fr-FR" dirty="0" smtClean="0"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Mise en œuvre</a:t>
            </a:r>
            <a:endParaRPr lang="fr-FR" altLang="fr-FR" sz="3200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579296" cy="4451350"/>
          </a:xfrm>
        </p:spPr>
        <p:txBody>
          <a:bodyPr/>
          <a:lstStyle/>
          <a:p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Visualisation de données</a:t>
            </a:r>
          </a:p>
          <a:p>
            <a:pPr lvl="1"/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E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xtraction des informations indexées par </a:t>
            </a:r>
            <a:r>
              <a:rPr lang="fr-FR" altLang="fr-FR" dirty="0" err="1" smtClean="0">
                <a:latin typeface="Arial" charset="0"/>
                <a:ea typeface="ＭＳ Ｐゴシック" charset="-128"/>
                <a:cs typeface="Arial" charset="0"/>
              </a:rPr>
              <a:t>SolR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 et construction du graphe d’auteurs au format JSON</a:t>
            </a:r>
            <a:r>
              <a:rPr lang="fr-FR" sz="2000" i="1" dirty="0" smtClean="0"/>
              <a:t>;</a:t>
            </a:r>
            <a:endParaRPr lang="fr-FR" altLang="fr-FR" i="1" dirty="0" smtClean="0">
              <a:latin typeface="Arial" charset="0"/>
              <a:ea typeface="ＭＳ Ｐゴシック" charset="-128"/>
              <a:cs typeface="Arial" charset="0"/>
            </a:endParaRPr>
          </a:p>
          <a:p>
            <a:pPr lvl="1"/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Représentation graphique</a:t>
            </a:r>
          </a:p>
          <a:p>
            <a:pPr marL="457200" lvl="1" indent="0">
              <a:buNone/>
            </a:pPr>
            <a:r>
              <a:rPr lang="fr-FR" altLang="fr-FR" sz="2000" i="1" dirty="0"/>
              <a:t>D3.js </a:t>
            </a:r>
            <a:r>
              <a:rPr lang="fr-FR" altLang="fr-FR" sz="2000" dirty="0" smtClean="0"/>
              <a:t>mettant en œuvre les technologies SVG</a:t>
            </a:r>
            <a:r>
              <a:rPr lang="fr-FR" altLang="fr-FR" sz="2000" dirty="0"/>
              <a:t>, </a:t>
            </a:r>
            <a:r>
              <a:rPr lang="fr-FR" altLang="fr-FR" sz="2000" dirty="0" err="1"/>
              <a:t>Javascript</a:t>
            </a:r>
            <a:r>
              <a:rPr lang="fr-FR" altLang="fr-FR" sz="2000" dirty="0"/>
              <a:t>, </a:t>
            </a:r>
            <a:r>
              <a:rPr lang="fr-FR" altLang="fr-FR" sz="2000" dirty="0" err="1" smtClean="0"/>
              <a:t>Css</a:t>
            </a:r>
            <a:r>
              <a:rPr lang="fr-FR" altLang="fr-FR" sz="2000" dirty="0" smtClean="0"/>
              <a:t>.</a:t>
            </a: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874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Mise en 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œuvre - Schéma</a:t>
            </a:r>
            <a:endParaRPr lang="fr-FR" altLang="fr-FR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7650"/>
            <a:ext cx="8229600" cy="4451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 </a:t>
            </a:r>
            <a:endParaRPr lang="fr-FR" altLang="fr-FR" b="1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cxnSp>
        <p:nvCxnSpPr>
          <p:cNvPr id="4" name="Connecteur en arc 3"/>
          <p:cNvCxnSpPr/>
          <p:nvPr/>
        </p:nvCxnSpPr>
        <p:spPr>
          <a:xfrm rot="16200000" flipH="1">
            <a:off x="2687709" y="1832741"/>
            <a:ext cx="1476164" cy="14283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rc 7"/>
          <p:cNvCxnSpPr/>
          <p:nvPr/>
        </p:nvCxnSpPr>
        <p:spPr>
          <a:xfrm rot="5400000">
            <a:off x="4553998" y="1970838"/>
            <a:ext cx="1404156" cy="12241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15616" y="3356992"/>
            <a:ext cx="6552728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Disque magnétique 9"/>
          <p:cNvSpPr/>
          <p:nvPr/>
        </p:nvSpPr>
        <p:spPr>
          <a:xfrm>
            <a:off x="2255162" y="3696643"/>
            <a:ext cx="2016224" cy="864096"/>
          </a:xfrm>
          <a:prstGeom prst="flowChartMagneticDisk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0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00192" y="1929606"/>
            <a:ext cx="2877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DIH (</a:t>
            </a:r>
            <a:r>
              <a:rPr lang="fr-FR" b="1" dirty="0" err="1" smtClean="0"/>
              <a:t>DataImportHandler</a:t>
            </a:r>
            <a:r>
              <a:rPr lang="fr-FR" b="1" dirty="0" smtClean="0"/>
              <a:t>)</a:t>
            </a:r>
          </a:p>
          <a:p>
            <a:pPr algn="r"/>
            <a:r>
              <a:rPr lang="fr-FR" i="1" dirty="0" smtClean="0"/>
              <a:t>Données Brutes : </a:t>
            </a:r>
          </a:p>
          <a:p>
            <a:pPr algn="r"/>
            <a:r>
              <a:rPr lang="fr-FR" i="1" dirty="0" smtClean="0"/>
              <a:t> </a:t>
            </a:r>
            <a:r>
              <a:rPr lang="fr-FR" i="1" dirty="0" err="1" smtClean="0"/>
              <a:t>xml</a:t>
            </a:r>
            <a:r>
              <a:rPr lang="fr-FR" i="1" dirty="0" smtClean="0"/>
              <a:t>, </a:t>
            </a:r>
            <a:r>
              <a:rPr lang="fr-FR" i="1" dirty="0" err="1" smtClean="0"/>
              <a:t>txt</a:t>
            </a:r>
            <a:r>
              <a:rPr lang="fr-FR" i="1" dirty="0" smtClean="0"/>
              <a:t>, csv, </a:t>
            </a:r>
            <a:r>
              <a:rPr lang="fr-FR" i="1" dirty="0" err="1" smtClean="0"/>
              <a:t>json</a:t>
            </a:r>
            <a:endParaRPr lang="fr-FR" i="1" dirty="0" smtClean="0"/>
          </a:p>
        </p:txBody>
      </p:sp>
      <p:sp>
        <p:nvSpPr>
          <p:cNvPr id="42" name="ZoneTexte 41"/>
          <p:cNvSpPr txBox="1"/>
          <p:nvPr/>
        </p:nvSpPr>
        <p:spPr>
          <a:xfrm>
            <a:off x="303491" y="1901731"/>
            <a:ext cx="21082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Crawler </a:t>
            </a:r>
            <a:r>
              <a:rPr lang="fr-FR" b="1" dirty="0" err="1" smtClean="0"/>
              <a:t>Symfony</a:t>
            </a:r>
            <a:endParaRPr lang="fr-FR" b="1" dirty="0" smtClean="0"/>
          </a:p>
          <a:p>
            <a:r>
              <a:rPr lang="fr-FR" i="1" dirty="0" smtClean="0"/>
              <a:t>Services Web, </a:t>
            </a:r>
          </a:p>
          <a:p>
            <a:r>
              <a:rPr lang="fr-FR" i="1" dirty="0" smtClean="0"/>
              <a:t>Html, RSS,</a:t>
            </a:r>
          </a:p>
          <a:p>
            <a:r>
              <a:rPr lang="fr-FR" i="1" dirty="0" smtClean="0"/>
              <a:t>API </a:t>
            </a:r>
            <a:r>
              <a:rPr lang="fr-FR" i="1" dirty="0" err="1" smtClean="0"/>
              <a:t>Rest</a:t>
            </a:r>
            <a:r>
              <a:rPr lang="fr-FR" i="1" dirty="0" smtClean="0"/>
              <a:t>, OAI, </a:t>
            </a:r>
          </a:p>
          <a:p>
            <a:r>
              <a:rPr lang="is-IS" i="1" dirty="0" smtClean="0"/>
              <a:t>…</a:t>
            </a:r>
            <a:endParaRPr lang="fr-FR" i="1" dirty="0" smtClean="0"/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44" name="Grouper 43"/>
          <p:cNvGrpSpPr/>
          <p:nvPr/>
        </p:nvGrpSpPr>
        <p:grpSpPr>
          <a:xfrm>
            <a:off x="4943852" y="5529612"/>
            <a:ext cx="2106112" cy="1144894"/>
            <a:chOff x="3113960" y="3501008"/>
            <a:chExt cx="2106112" cy="1144894"/>
          </a:xfrm>
        </p:grpSpPr>
        <p:graphicFrame>
          <p:nvGraphicFramePr>
            <p:cNvPr id="45" name="Diagramme 44"/>
            <p:cNvGraphicFramePr/>
            <p:nvPr>
              <p:extLst/>
            </p:nvPr>
          </p:nvGraphicFramePr>
          <p:xfrm>
            <a:off x="3113960" y="3531295"/>
            <a:ext cx="1304149" cy="11146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6" name="Rectangle 45"/>
            <p:cNvSpPr/>
            <p:nvPr/>
          </p:nvSpPr>
          <p:spPr>
            <a:xfrm>
              <a:off x="3993020" y="3501008"/>
              <a:ext cx="1227052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0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ParsCit</a:t>
              </a:r>
              <a:r>
                <a:rPr lang="fr-FR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7" name="Nuage 16"/>
          <p:cNvSpPr/>
          <p:nvPr/>
        </p:nvSpPr>
        <p:spPr>
          <a:xfrm>
            <a:off x="2483768" y="1052736"/>
            <a:ext cx="3816424" cy="172819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Corpus </a:t>
            </a:r>
          </a:p>
          <a:p>
            <a:pPr algn="ctr"/>
            <a:r>
              <a:rPr lang="fr-FR" sz="2000" b="1" dirty="0" smtClean="0"/>
              <a:t>1920 - 1950</a:t>
            </a:r>
            <a:endParaRPr lang="fr-FR" sz="2000" b="1" dirty="0"/>
          </a:p>
        </p:txBody>
      </p:sp>
      <p:grpSp>
        <p:nvGrpSpPr>
          <p:cNvPr id="20" name="Grouper 19"/>
          <p:cNvGrpSpPr/>
          <p:nvPr/>
        </p:nvGrpSpPr>
        <p:grpSpPr>
          <a:xfrm>
            <a:off x="4439028" y="3479093"/>
            <a:ext cx="1009650" cy="1267966"/>
            <a:chOff x="5321300" y="2717800"/>
            <a:chExt cx="1009650" cy="1267966"/>
          </a:xfrm>
        </p:grpSpPr>
        <p:sp>
          <p:nvSpPr>
            <p:cNvPr id="49" name="Carré corné 48"/>
            <p:cNvSpPr/>
            <p:nvPr/>
          </p:nvSpPr>
          <p:spPr bwMode="auto">
            <a:xfrm rot="10800000">
              <a:off x="5321300" y="2717800"/>
              <a:ext cx="704850" cy="1123950"/>
            </a:xfrm>
            <a:prstGeom prst="foldedCorner">
              <a:avLst>
                <a:gd name="adj" fmla="val 31183"/>
              </a:avLst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" name="Carré corné 49"/>
            <p:cNvSpPr/>
            <p:nvPr/>
          </p:nvSpPr>
          <p:spPr bwMode="auto">
            <a:xfrm rot="10800000">
              <a:off x="5473700" y="2789808"/>
              <a:ext cx="704850" cy="1123950"/>
            </a:xfrm>
            <a:prstGeom prst="foldedCorner">
              <a:avLst>
                <a:gd name="adj" fmla="val 31183"/>
              </a:avLst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" name="Carré corné 50"/>
            <p:cNvSpPr/>
            <p:nvPr/>
          </p:nvSpPr>
          <p:spPr bwMode="auto">
            <a:xfrm rot="10800000">
              <a:off x="5626100" y="2861816"/>
              <a:ext cx="704850" cy="1123950"/>
            </a:xfrm>
            <a:prstGeom prst="foldedCorner">
              <a:avLst>
                <a:gd name="adj" fmla="val 31183"/>
              </a:avLst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700208" y="426971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PDFs</a:t>
            </a:r>
            <a:endParaRPr lang="fr-FR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2408717" y="40673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Métadonnées</a:t>
            </a:r>
            <a:endParaRPr lang="fr-FR" b="1" dirty="0"/>
          </a:p>
        </p:txBody>
      </p:sp>
      <p:sp>
        <p:nvSpPr>
          <p:cNvPr id="55" name="Chevron 54"/>
          <p:cNvSpPr>
            <a:spLocks noChangeArrowheads="1"/>
          </p:cNvSpPr>
          <p:nvPr/>
        </p:nvSpPr>
        <p:spPr bwMode="auto">
          <a:xfrm rot="5400000">
            <a:off x="5325335" y="4845637"/>
            <a:ext cx="452437" cy="700783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56" name="Chevron 55"/>
          <p:cNvSpPr>
            <a:spLocks noChangeArrowheads="1"/>
          </p:cNvSpPr>
          <p:nvPr/>
        </p:nvSpPr>
        <p:spPr bwMode="auto">
          <a:xfrm rot="5400000">
            <a:off x="2607941" y="4889003"/>
            <a:ext cx="452437" cy="700783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er 20"/>
          <p:cNvGrpSpPr/>
          <p:nvPr/>
        </p:nvGrpSpPr>
        <p:grpSpPr>
          <a:xfrm>
            <a:off x="1619672" y="5661248"/>
            <a:ext cx="2736304" cy="504056"/>
            <a:chOff x="1619672" y="5661248"/>
            <a:chExt cx="2736304" cy="504056"/>
          </a:xfrm>
        </p:grpSpPr>
        <p:sp>
          <p:nvSpPr>
            <p:cNvPr id="16" name="Rectangle 15"/>
            <p:cNvSpPr/>
            <p:nvPr/>
          </p:nvSpPr>
          <p:spPr>
            <a:xfrm>
              <a:off x="1619672" y="5661248"/>
              <a:ext cx="2736304" cy="504056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1763688" y="5733256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Référentiel d’auteurs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503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Mise en </a:t>
            </a:r>
            <a:r>
              <a:rPr lang="fr-FR" altLang="fr-FR" dirty="0" smtClean="0">
                <a:latin typeface="Arial" charset="0"/>
                <a:ea typeface="ＭＳ Ｐゴシック" charset="-128"/>
                <a:cs typeface="Arial" charset="0"/>
              </a:rPr>
              <a:t>œuvre </a:t>
            </a:r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- Schéma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517650"/>
            <a:ext cx="8229600" cy="4451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 </a:t>
            </a:r>
          </a:p>
        </p:txBody>
      </p:sp>
      <p:grpSp>
        <p:nvGrpSpPr>
          <p:cNvPr id="19" name="Grouper 18"/>
          <p:cNvGrpSpPr/>
          <p:nvPr/>
        </p:nvGrpSpPr>
        <p:grpSpPr>
          <a:xfrm>
            <a:off x="5364088" y="1412776"/>
            <a:ext cx="2106112" cy="1144894"/>
            <a:chOff x="3113960" y="3501008"/>
            <a:chExt cx="2106112" cy="1144894"/>
          </a:xfrm>
        </p:grpSpPr>
        <p:graphicFrame>
          <p:nvGraphicFramePr>
            <p:cNvPr id="62" name="Diagramme 61"/>
            <p:cNvGraphicFramePr/>
            <p:nvPr>
              <p:extLst/>
            </p:nvPr>
          </p:nvGraphicFramePr>
          <p:xfrm>
            <a:off x="3113960" y="3531295"/>
            <a:ext cx="1304149" cy="11146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5" name="Rectangle 64"/>
            <p:cNvSpPr/>
            <p:nvPr/>
          </p:nvSpPr>
          <p:spPr>
            <a:xfrm>
              <a:off x="3993020" y="3501008"/>
              <a:ext cx="1227052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0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ParsCit</a:t>
              </a:r>
              <a:r>
                <a:rPr lang="fr-FR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6732240" y="2800350"/>
            <a:ext cx="1211261" cy="628650"/>
            <a:chOff x="6720260" y="3284984"/>
            <a:chExt cx="1211261" cy="628650"/>
          </a:xfrm>
        </p:grpSpPr>
        <p:sp>
          <p:nvSpPr>
            <p:cNvPr id="60" name="Carré corné 59"/>
            <p:cNvSpPr/>
            <p:nvPr/>
          </p:nvSpPr>
          <p:spPr bwMode="auto">
            <a:xfrm>
              <a:off x="6720260" y="3542159"/>
              <a:ext cx="1211261" cy="371475"/>
            </a:xfrm>
            <a:prstGeom prst="foldedCorner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" name="Zone de texte 75"/>
            <p:cNvSpPr txBox="1"/>
            <p:nvPr/>
          </p:nvSpPr>
          <p:spPr bwMode="auto">
            <a:xfrm>
              <a:off x="6912347" y="3284984"/>
              <a:ext cx="728663" cy="2952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rgbClr val="92D05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fr-FR" sz="1200" dirty="0">
                  <a:latin typeface="Cambria"/>
                  <a:ea typeface="MS ??"/>
                  <a:cs typeface="Times New Roman"/>
                </a:rPr>
                <a:t>TXT</a:t>
              </a:r>
            </a:p>
          </p:txBody>
        </p:sp>
        <p:sp>
          <p:nvSpPr>
            <p:cNvPr id="66" name="Rectangle 27"/>
            <p:cNvSpPr>
              <a:spLocks noChangeArrowheads="1"/>
            </p:cNvSpPr>
            <p:nvPr/>
          </p:nvSpPr>
          <p:spPr bwMode="auto">
            <a:xfrm>
              <a:off x="6884525" y="3513460"/>
              <a:ext cx="7319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7"/>
                </a:buBlip>
                <a:defRPr sz="2400">
                  <a:solidFill>
                    <a:srgbClr val="660099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8"/>
                </a:buBlip>
                <a:defRPr sz="2400">
                  <a:solidFill>
                    <a:srgbClr val="3399CC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600" dirty="0" smtClean="0">
                  <a:solidFill>
                    <a:schemeClr val="tx1"/>
                  </a:solidFill>
                </a:rPr>
                <a:t>Corps</a:t>
              </a:r>
              <a:endParaRPr lang="fr-FR" alt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Zone de texte 82"/>
          <p:cNvSpPr txBox="1"/>
          <p:nvPr/>
        </p:nvSpPr>
        <p:spPr bwMode="auto">
          <a:xfrm>
            <a:off x="5580112" y="5013176"/>
            <a:ext cx="1872208" cy="3600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fr-FR" sz="1600" dirty="0"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Citations </a:t>
            </a:r>
            <a:r>
              <a:rPr lang="fr-FR" sz="1600" dirty="0" smtClean="0"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implicites</a:t>
            </a:r>
            <a:endParaRPr lang="fr-FR" sz="1600" dirty="0">
              <a:latin typeface="Arial" panose="020B0604020202020204" pitchFamily="34" charset="0"/>
              <a:ea typeface="MS ??"/>
              <a:cs typeface="Arial" panose="020B0604020202020204" pitchFamily="34" charset="0"/>
            </a:endParaRPr>
          </a:p>
        </p:txBody>
      </p:sp>
      <p:grpSp>
        <p:nvGrpSpPr>
          <p:cNvPr id="24" name="Grouper 23"/>
          <p:cNvGrpSpPr/>
          <p:nvPr/>
        </p:nvGrpSpPr>
        <p:grpSpPr>
          <a:xfrm>
            <a:off x="4427984" y="2797175"/>
            <a:ext cx="1435858" cy="631825"/>
            <a:chOff x="4283968" y="3356992"/>
            <a:chExt cx="1435858" cy="631825"/>
          </a:xfrm>
        </p:grpSpPr>
        <p:sp>
          <p:nvSpPr>
            <p:cNvPr id="61" name="Carré corné 60"/>
            <p:cNvSpPr/>
            <p:nvPr/>
          </p:nvSpPr>
          <p:spPr bwMode="auto">
            <a:xfrm>
              <a:off x="4303777" y="3615755"/>
              <a:ext cx="1416049" cy="373062"/>
            </a:xfrm>
            <a:prstGeom prst="foldedCorner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Zone de texte 76"/>
            <p:cNvSpPr txBox="1"/>
            <p:nvPr/>
          </p:nvSpPr>
          <p:spPr bwMode="auto">
            <a:xfrm>
              <a:off x="4672076" y="3356992"/>
              <a:ext cx="774700" cy="2857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rgbClr val="92D05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fr-FR" sz="1200" dirty="0">
                  <a:latin typeface="Cambria"/>
                  <a:ea typeface="MS ??"/>
                  <a:cs typeface="Times New Roman"/>
                </a:rPr>
                <a:t>XML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4283968" y="3593331"/>
              <a:ext cx="136683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100000"/>
                <a:buBlip>
                  <a:blip r:embed="rId7"/>
                </a:buBlip>
                <a:defRPr sz="2400">
                  <a:solidFill>
                    <a:srgbClr val="660099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100000"/>
                <a:buBlip>
                  <a:blip r:embed="rId8"/>
                </a:buBlip>
                <a:defRPr sz="2400">
                  <a:solidFill>
                    <a:srgbClr val="3399CC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</a:rPr>
                <a:t>Bibliographie</a:t>
              </a:r>
              <a:endParaRPr lang="fr-FR" alt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Zone de texte 83"/>
          <p:cNvSpPr txBox="1"/>
          <p:nvPr/>
        </p:nvSpPr>
        <p:spPr bwMode="auto">
          <a:xfrm>
            <a:off x="2699792" y="5013176"/>
            <a:ext cx="2016224" cy="3600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fr-FR" sz="1600" dirty="0"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Citations explicites</a:t>
            </a:r>
          </a:p>
        </p:txBody>
      </p:sp>
      <p:sp>
        <p:nvSpPr>
          <p:cNvPr id="23" name="Disque magnétique 22"/>
          <p:cNvSpPr/>
          <p:nvPr/>
        </p:nvSpPr>
        <p:spPr>
          <a:xfrm>
            <a:off x="2195736" y="5517232"/>
            <a:ext cx="5904656" cy="64807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Données enrichies</a:t>
            </a:r>
            <a:endParaRPr lang="fr-FR" sz="2400" dirty="0"/>
          </a:p>
        </p:txBody>
      </p:sp>
      <p:grpSp>
        <p:nvGrpSpPr>
          <p:cNvPr id="51" name="Grouper 50"/>
          <p:cNvGrpSpPr/>
          <p:nvPr/>
        </p:nvGrpSpPr>
        <p:grpSpPr>
          <a:xfrm>
            <a:off x="1475656" y="1700808"/>
            <a:ext cx="2736304" cy="504056"/>
            <a:chOff x="1619672" y="5661248"/>
            <a:chExt cx="2736304" cy="504056"/>
          </a:xfrm>
        </p:grpSpPr>
        <p:sp>
          <p:nvSpPr>
            <p:cNvPr id="52" name="Rectangle 51"/>
            <p:cNvSpPr/>
            <p:nvPr/>
          </p:nvSpPr>
          <p:spPr>
            <a:xfrm>
              <a:off x="1619672" y="5661248"/>
              <a:ext cx="2736304" cy="504056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1763688" y="5733256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Référentiel d’auteurs</a:t>
              </a:r>
              <a:endParaRPr lang="fr-FR" b="1" dirty="0"/>
            </a:p>
          </p:txBody>
        </p:sp>
      </p:grpSp>
      <p:cxnSp>
        <p:nvCxnSpPr>
          <p:cNvPr id="27" name="Connecteur droit avec flèche 26"/>
          <p:cNvCxnSpPr>
            <a:endCxn id="52" idx="2"/>
          </p:cNvCxnSpPr>
          <p:nvPr/>
        </p:nvCxnSpPr>
        <p:spPr>
          <a:xfrm flipV="1">
            <a:off x="2843808" y="220486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61" idx="1"/>
          </p:cNvCxnSpPr>
          <p:nvPr/>
        </p:nvCxnSpPr>
        <p:spPr>
          <a:xfrm flipH="1" flipV="1">
            <a:off x="2843808" y="3212976"/>
            <a:ext cx="1603985" cy="29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2339753" y="3933056"/>
            <a:ext cx="28083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2339752" y="2204864"/>
            <a:ext cx="1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endCxn id="61" idx="2"/>
          </p:cNvCxnSpPr>
          <p:nvPr/>
        </p:nvCxnSpPr>
        <p:spPr>
          <a:xfrm flipV="1">
            <a:off x="5148064" y="3429000"/>
            <a:ext cx="775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3707904" y="3933056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1835696" y="2204864"/>
            <a:ext cx="1" cy="223224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7308304" y="3356992"/>
            <a:ext cx="1" cy="108012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>
            <a:off x="1835698" y="4437112"/>
            <a:ext cx="547260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endCxn id="76" idx="0"/>
          </p:cNvCxnSpPr>
          <p:nvPr/>
        </p:nvCxnSpPr>
        <p:spPr>
          <a:xfrm>
            <a:off x="6516216" y="443711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4" name="Chevron 93"/>
          <p:cNvSpPr>
            <a:spLocks noChangeArrowheads="1"/>
          </p:cNvSpPr>
          <p:nvPr/>
        </p:nvSpPr>
        <p:spPr bwMode="auto">
          <a:xfrm rot="5400000">
            <a:off x="5029857" y="5687058"/>
            <a:ext cx="380428" cy="1584176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0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charset="0"/>
                <a:ea typeface="ＭＳ Ｐゴシック" charset="-128"/>
                <a:cs typeface="Arial" charset="0"/>
              </a:rPr>
              <a:t>Réseaux d’auteurs 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75" y="1658938"/>
            <a:ext cx="3124200" cy="3584575"/>
          </a:xfrm>
          <a:ln cap="rnd">
            <a:solidFill>
              <a:schemeClr val="bg1">
                <a:lumMod val="50000"/>
              </a:schemeClr>
            </a:solidFill>
          </a:ln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30175" y="5260975"/>
            <a:ext cx="312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3"/>
              </a:buBlip>
              <a:defRPr sz="2400">
                <a:solidFill>
                  <a:srgbClr val="660099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2400">
                <a:solidFill>
                  <a:srgbClr val="33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Réseau de collaboration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(relation de co-écriture)</a:t>
            </a:r>
            <a:endParaRPr lang="fr-FR" altLang="fr-FR" sz="140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738" y="1638300"/>
            <a:ext cx="5640387" cy="36052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5119688" y="1055688"/>
            <a:ext cx="2386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3"/>
              </a:buBlip>
              <a:defRPr sz="2400">
                <a:solidFill>
                  <a:srgbClr val="660099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2400">
                <a:solidFill>
                  <a:srgbClr val="33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1400" dirty="0" smtClean="0">
                <a:solidFill>
                  <a:schemeClr val="tx1"/>
                </a:solidFill>
              </a:rPr>
              <a:t>331 </a:t>
            </a:r>
            <a:r>
              <a:rPr lang="fr-FR" altLang="fr-FR" sz="1400" dirty="0">
                <a:solidFill>
                  <a:schemeClr val="tx1"/>
                </a:solidFill>
              </a:rPr>
              <a:t>auteurs,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5332 relations de citations</a:t>
            </a:r>
          </a:p>
        </p:txBody>
      </p:sp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595313" y="1055688"/>
            <a:ext cx="2455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3"/>
              </a:buBlip>
              <a:defRPr sz="2400">
                <a:solidFill>
                  <a:srgbClr val="660099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2400">
                <a:solidFill>
                  <a:srgbClr val="33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tx1"/>
                </a:solidFill>
              </a:rPr>
              <a:t>331 auteurs,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tx1"/>
                </a:solidFill>
              </a:rPr>
              <a:t>81 relations de co-écriture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3360738" y="5260975"/>
            <a:ext cx="564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3"/>
              </a:buBlip>
              <a:defRPr sz="2400">
                <a:solidFill>
                  <a:srgbClr val="660099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Blip>
                <a:blip r:embed="rId4"/>
              </a:buBlip>
              <a:defRPr sz="2400">
                <a:solidFill>
                  <a:srgbClr val="33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Réseau de citations d’auteurs ( explicites et implicites )</a:t>
            </a:r>
            <a:endParaRPr lang="fr-FR" altLang="fr-F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ish">
  <a:themeElements>
    <a:clrScheme name="IS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96CD"/>
      </a:accent1>
      <a:accent2>
        <a:srgbClr val="D3D800"/>
      </a:accent2>
      <a:accent3>
        <a:srgbClr val="FDC300"/>
      </a:accent3>
      <a:accent4>
        <a:srgbClr val="E25C26"/>
      </a:accent4>
      <a:accent5>
        <a:srgbClr val="800080"/>
      </a:accent5>
      <a:accent6>
        <a:srgbClr val="437B35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23893</TotalTime>
  <Words>1442</Words>
  <Application>Microsoft Macintosh PowerPoint</Application>
  <PresentationFormat>Présentation à l'écran (4:3)</PresentationFormat>
  <Paragraphs>276</Paragraphs>
  <Slides>22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Calibri</vt:lpstr>
      <vt:lpstr>Cambria</vt:lpstr>
      <vt:lpstr>MS ??</vt:lpstr>
      <vt:lpstr>ＭＳ Ｐゴシック</vt:lpstr>
      <vt:lpstr>Times New Roman</vt:lpstr>
      <vt:lpstr>Wingdings</vt:lpstr>
      <vt:lpstr>Arial</vt:lpstr>
      <vt:lpstr>Thèmeish</vt:lpstr>
      <vt:lpstr>Analyses sémantiques en SHS et extraction de connaissance :    « Capture intelligente de réseaux d’auteurs »      « Analyses synchroniques et diachroniques des         thématiques dans un corpus textuel»    </vt:lpstr>
      <vt:lpstr>1- Capture intelligente de réseaux d’auteurs</vt:lpstr>
      <vt:lpstr>Contexte et objectif</vt:lpstr>
      <vt:lpstr>Méthodologie</vt:lpstr>
      <vt:lpstr>Mise en œuvre</vt:lpstr>
      <vt:lpstr>Mise en œuvre</vt:lpstr>
      <vt:lpstr>Mise en œuvre - Schéma</vt:lpstr>
      <vt:lpstr>Mise en œuvre - Schéma</vt:lpstr>
      <vt:lpstr>Réseaux d’auteurs </vt:lpstr>
      <vt:lpstr>Pour aller plus loin </vt:lpstr>
      <vt:lpstr>2- Analyses synchroniques et diachroniques des thématiques</vt:lpstr>
      <vt:lpstr>Contexte et objectifs</vt:lpstr>
      <vt:lpstr>Prétraitements du corpus</vt:lpstr>
      <vt:lpstr>Passage du corpus à une représentation matricielle</vt:lpstr>
      <vt:lpstr>Visualisation 1</vt:lpstr>
      <vt:lpstr>Présentation PowerPoint</vt:lpstr>
      <vt:lpstr>Extraction des Thématiques</vt:lpstr>
      <vt:lpstr>Proximités sémantiques</vt:lpstr>
      <vt:lpstr>Diachronie des thématiques </vt:lpstr>
      <vt:lpstr>Plateforme de visualisation </vt:lpstr>
      <vt:lpstr>Conclusion</vt:lpstr>
      <vt:lpstr>Merci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EVS Analytics</dc:title>
  <dc:creator>Sofiane Bouzid</dc:creator>
  <cp:lastModifiedBy>Sofiane Bouzid</cp:lastModifiedBy>
  <cp:revision>243</cp:revision>
  <cp:lastPrinted>2016-04-07T10:05:22Z</cp:lastPrinted>
  <dcterms:created xsi:type="dcterms:W3CDTF">2014-05-07T08:46:18Z</dcterms:created>
  <dcterms:modified xsi:type="dcterms:W3CDTF">2016-04-07T12:01:20Z</dcterms:modified>
</cp:coreProperties>
</file>